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99" r:id="rId3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ston &amp; Bird" initials="A" lastIdx="1" clrIdx="0"/>
  <p:cmAuthor id="2" name="admin" initials="a" lastIdx="6" clrIdx="1"/>
  <p:cmAuthor id="3" name="1398998399@qq.com" initials="1" lastIdx="1" clrIdx="2"/>
  <p:cmAuthor id="4" name="caoxg" initials="c" lastIdx="3" clrIdx="3"/>
  <p:cmAuthor id="5" name="zhangke8" initials="z" lastIdx="1" clrIdx="4"/>
  <p:cmAuthor id="6" name="maxinke" initials="m" lastIdx="25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52C"/>
    <a:srgbClr val="E60012"/>
    <a:srgbClr val="F3F8FE"/>
    <a:srgbClr val="C9CACA"/>
    <a:srgbClr val="5A5A5A"/>
    <a:srgbClr val="16DCDC"/>
    <a:srgbClr val="F7FDFF"/>
    <a:srgbClr val="3E3A39"/>
    <a:srgbClr val="EA5514"/>
    <a:srgbClr val="F8B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7" autoAdjust="0"/>
    <p:restoredTop sz="93875" autoAdjust="0"/>
  </p:normalViewPr>
  <p:slideViewPr>
    <p:cSldViewPr snapToGrid="0">
      <p:cViewPr varScale="1">
        <p:scale>
          <a:sx n="119" d="100"/>
          <a:sy n="119" d="100"/>
        </p:scale>
        <p:origin x="7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ableStyles" Target="tableStyles.xml"/><Relationship Id="rId9" Type="http://schemas.openxmlformats.org/officeDocument/2006/relationships/commentAuthors" Target="commentAuthors.xml"/><Relationship Id="rId10" Type="http://schemas.openxmlformats.org/officeDocument/2006/relationships/tags" Target="tags/tag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D81BA-887F-4C0B-8770-69B884403FF6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22477-66E8-40D5-8A14-6EFB34C5941A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0E30146-DB2F-4A29-A998-A68A1D3C772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E4A1673-711B-4338-9979-CB730A51B44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天空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23" y="0"/>
            <a:ext cx="12201246" cy="6858000"/>
          </a:xfrm>
          <a:prstGeom prst="rect">
            <a:avLst/>
          </a:prstGeom>
        </p:spPr>
      </p:pic>
      <p:sp>
        <p:nvSpPr>
          <p:cNvPr id="3" name="Rectangle 55"/>
          <p:cNvSpPr>
            <a:spLocks noChangeArrowheads="1"/>
          </p:cNvSpPr>
          <p:nvPr userDrawn="1"/>
        </p:nvSpPr>
        <p:spPr bwMode="auto">
          <a:xfrm>
            <a:off x="-604838" y="1747839"/>
            <a:ext cx="493713" cy="523875"/>
          </a:xfrm>
          <a:prstGeom prst="rect">
            <a:avLst/>
          </a:prstGeom>
          <a:solidFill>
            <a:srgbClr val="F8B62D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248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182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45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4" name="Rectangle 56"/>
          <p:cNvSpPr>
            <a:spLocks noChangeArrowheads="1"/>
          </p:cNvSpPr>
          <p:nvPr userDrawn="1"/>
        </p:nvSpPr>
        <p:spPr bwMode="auto">
          <a:xfrm>
            <a:off x="-604838" y="582613"/>
            <a:ext cx="493713" cy="522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90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90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90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5" name="Rectangle 57"/>
          <p:cNvSpPr>
            <a:spLocks noChangeArrowheads="1"/>
          </p:cNvSpPr>
          <p:nvPr userDrawn="1"/>
        </p:nvSpPr>
        <p:spPr bwMode="auto">
          <a:xfrm>
            <a:off x="-604838" y="3497263"/>
            <a:ext cx="493713" cy="522288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62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58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57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6" name="Rectangle 58"/>
          <p:cNvSpPr>
            <a:spLocks noChangeArrowheads="1"/>
          </p:cNvSpPr>
          <p:nvPr userDrawn="1"/>
        </p:nvSpPr>
        <p:spPr bwMode="auto">
          <a:xfrm>
            <a:off x="-604838" y="0"/>
            <a:ext cx="493713" cy="522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7" name="Rectangle 60"/>
          <p:cNvSpPr>
            <a:spLocks noChangeArrowheads="1"/>
          </p:cNvSpPr>
          <p:nvPr userDrawn="1"/>
        </p:nvSpPr>
        <p:spPr bwMode="auto">
          <a:xfrm>
            <a:off x="-604838" y="2914651"/>
            <a:ext cx="493713" cy="522288"/>
          </a:xfrm>
          <a:prstGeom prst="rect">
            <a:avLst/>
          </a:prstGeom>
          <a:solidFill>
            <a:srgbClr val="C9CACA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201</a:t>
            </a:r>
            <a:endParaRPr lang="en-GB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202</a:t>
            </a:r>
            <a:endParaRPr lang="en-GB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202</a:t>
            </a:r>
            <a:endParaRPr lang="en-GB" altLang="zh-CN" sz="8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8" name="Rectangle 61"/>
          <p:cNvSpPr>
            <a:spLocks noChangeArrowheads="1"/>
          </p:cNvSpPr>
          <p:nvPr userDrawn="1"/>
        </p:nvSpPr>
        <p:spPr bwMode="auto">
          <a:xfrm>
            <a:off x="-604838" y="2332039"/>
            <a:ext cx="493713" cy="522287"/>
          </a:xfrm>
          <a:prstGeom prst="rect">
            <a:avLst/>
          </a:prstGeom>
          <a:solidFill>
            <a:srgbClr val="EA5514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234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85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sp>
        <p:nvSpPr>
          <p:cNvPr id="17" name="Rectangle 56"/>
          <p:cNvSpPr>
            <a:spLocks noChangeArrowheads="1"/>
          </p:cNvSpPr>
          <p:nvPr userDrawn="1"/>
        </p:nvSpPr>
        <p:spPr bwMode="auto">
          <a:xfrm>
            <a:off x="-604839" y="1165226"/>
            <a:ext cx="493713" cy="522288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R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230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G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0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  <a:p>
            <a:pPr algn="ctr" eaLnBrk="1" hangingPunct="1">
              <a:defRPr/>
            </a:pP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B</a:t>
            </a:r>
            <a:r>
              <a:rPr lang="zh-CN" altLang="en-GB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：</a:t>
            </a:r>
            <a:r>
              <a:rPr lang="en-GB" altLang="zh-CN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  <a:sym typeface="+mn-ea"/>
              </a:rPr>
              <a:t> 18</a:t>
            </a:r>
            <a:endParaRPr lang="en-GB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  <a:sym typeface="+mn-ea"/>
            </a:endParaRPr>
          </a:p>
        </p:txBody>
      </p:sp>
      <p:cxnSp>
        <p:nvCxnSpPr>
          <p:cNvPr id="18" name="直接连接符 12"/>
          <p:cNvCxnSpPr/>
          <p:nvPr userDrawn="1"/>
        </p:nvCxnSpPr>
        <p:spPr>
          <a:xfrm rot="10800000">
            <a:off x="-804863" y="0"/>
            <a:ext cx="12223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3"/>
          <p:cNvCxnSpPr/>
          <p:nvPr userDrawn="1"/>
        </p:nvCxnSpPr>
        <p:spPr>
          <a:xfrm rot="5400000">
            <a:off x="-1352551" y="547688"/>
            <a:ext cx="1096963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4"/>
          <p:cNvCxnSpPr/>
          <p:nvPr userDrawn="1"/>
        </p:nvCxnSpPr>
        <p:spPr>
          <a:xfrm rot="10800000">
            <a:off x="-804863" y="1096963"/>
            <a:ext cx="122238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9"/>
          <p:cNvSpPr txBox="1">
            <a:spLocks noChangeArrowheads="1"/>
          </p:cNvSpPr>
          <p:nvPr userDrawn="1"/>
        </p:nvSpPr>
        <p:spPr bwMode="auto">
          <a:xfrm>
            <a:off x="-1475581" y="398463"/>
            <a:ext cx="630237" cy="250825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字体色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3" name="TextBox 49"/>
          <p:cNvSpPr txBox="1">
            <a:spLocks noChangeArrowheads="1"/>
          </p:cNvSpPr>
          <p:nvPr userDrawn="1"/>
        </p:nvSpPr>
        <p:spPr bwMode="auto">
          <a:xfrm>
            <a:off x="-1475581" y="2759077"/>
            <a:ext cx="630237" cy="249237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辅助色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-806450" y="1147763"/>
            <a:ext cx="123825" cy="538161"/>
            <a:chOff x="-806450" y="1147763"/>
            <a:chExt cx="123825" cy="538161"/>
          </a:xfrm>
        </p:grpSpPr>
        <p:cxnSp>
          <p:nvCxnSpPr>
            <p:cNvPr id="21" name="直接连接符 15"/>
            <p:cNvCxnSpPr/>
            <p:nvPr userDrawn="1"/>
          </p:nvCxnSpPr>
          <p:spPr>
            <a:xfrm rot="10800000">
              <a:off x="-804863" y="1147763"/>
              <a:ext cx="122238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合 25"/>
            <p:cNvGrpSpPr/>
            <p:nvPr userDrawn="1"/>
          </p:nvGrpSpPr>
          <p:grpSpPr>
            <a:xfrm>
              <a:off x="-806450" y="1154113"/>
              <a:ext cx="123825" cy="531811"/>
              <a:chOff x="-806450" y="1154113"/>
              <a:chExt cx="123825" cy="2235200"/>
            </a:xfrm>
          </p:grpSpPr>
          <p:cxnSp>
            <p:nvCxnSpPr>
              <p:cNvPr id="24" name="直接连接符 18"/>
              <p:cNvCxnSpPr/>
              <p:nvPr userDrawn="1"/>
            </p:nvCxnSpPr>
            <p:spPr>
              <a:xfrm rot="10800000">
                <a:off x="-804863" y="3387725"/>
                <a:ext cx="12223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19"/>
              <p:cNvCxnSpPr/>
              <p:nvPr userDrawn="1"/>
            </p:nvCxnSpPr>
            <p:spPr>
              <a:xfrm rot="5400000">
                <a:off x="-1910556" y="2258219"/>
                <a:ext cx="2211387" cy="31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49"/>
          <p:cNvSpPr txBox="1">
            <a:spLocks noChangeArrowheads="1"/>
          </p:cNvSpPr>
          <p:nvPr userDrawn="1"/>
        </p:nvSpPr>
        <p:spPr bwMode="auto">
          <a:xfrm>
            <a:off x="-1475581" y="1292566"/>
            <a:ext cx="630237" cy="250226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r" eaLnBrk="1" hangingPunct="1"/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强调色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-806450" y="1747839"/>
            <a:ext cx="123825" cy="2271712"/>
            <a:chOff x="-806450" y="1147763"/>
            <a:chExt cx="123825" cy="538161"/>
          </a:xfrm>
        </p:grpSpPr>
        <p:cxnSp>
          <p:nvCxnSpPr>
            <p:cNvPr id="33" name="直接连接符 15"/>
            <p:cNvCxnSpPr/>
            <p:nvPr userDrawn="1"/>
          </p:nvCxnSpPr>
          <p:spPr>
            <a:xfrm rot="10800000">
              <a:off x="-804863" y="1147763"/>
              <a:ext cx="122238" cy="15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 userDrawn="1"/>
          </p:nvGrpSpPr>
          <p:grpSpPr>
            <a:xfrm>
              <a:off x="-806450" y="1154113"/>
              <a:ext cx="123825" cy="531811"/>
              <a:chOff x="-806450" y="1154113"/>
              <a:chExt cx="123825" cy="2235200"/>
            </a:xfrm>
          </p:grpSpPr>
          <p:cxnSp>
            <p:nvCxnSpPr>
              <p:cNvPr id="35" name="直接连接符 18"/>
              <p:cNvCxnSpPr/>
              <p:nvPr userDrawn="1"/>
            </p:nvCxnSpPr>
            <p:spPr>
              <a:xfrm rot="10800000">
                <a:off x="-804863" y="3387725"/>
                <a:ext cx="122238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19"/>
              <p:cNvCxnSpPr/>
              <p:nvPr userDrawn="1"/>
            </p:nvCxnSpPr>
            <p:spPr>
              <a:xfrm rot="5400000">
                <a:off x="-1910556" y="2258219"/>
                <a:ext cx="2211387" cy="317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激光, 场景, 水, 夜晚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463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41A73E-50F3-3C48-8E8E-49C782CB74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cxnSp>
        <p:nvCxnSpPr>
          <p:cNvPr id="9" name="直线连接符 8"/>
          <p:cNvCxnSpPr/>
          <p:nvPr userDrawn="1"/>
        </p:nvCxnSpPr>
        <p:spPr>
          <a:xfrm>
            <a:off x="11812171" y="1690688"/>
            <a:ext cx="0" cy="3886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34"/>
          <p:cNvGrpSpPr/>
          <p:nvPr userDrawn="1"/>
        </p:nvGrpSpPr>
        <p:grpSpPr>
          <a:xfrm>
            <a:off x="9066249" y="6400209"/>
            <a:ext cx="2287551" cy="277406"/>
            <a:chOff x="9596475" y="6271012"/>
            <a:chExt cx="2287551" cy="277406"/>
          </a:xfrm>
        </p:grpSpPr>
        <p:sp>
          <p:nvSpPr>
            <p:cNvPr id="11" name="PpFooter"/>
            <p:cNvSpPr txBox="1"/>
            <p:nvPr/>
          </p:nvSpPr>
          <p:spPr>
            <a:xfrm>
              <a:off x="9596475" y="6335738"/>
              <a:ext cx="187391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ID" sz="900" dirty="0">
                  <a:solidFill>
                    <a:schemeClr val="bg1">
                      <a:lumMod val="50000"/>
                    </a:schemeClr>
                  </a:solidFill>
                </a:rPr>
                <a:t>© Brand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Department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ID" sz="900" dirty="0">
                  <a:solidFill>
                    <a:schemeClr val="bg1">
                      <a:lumMod val="50000"/>
                    </a:schemeClr>
                  </a:solidFill>
                </a:rPr>
                <a:t>202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zh-CN" altLang="en-US" sz="90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Copyright</a:t>
              </a:r>
              <a:endParaRPr lang="en-ID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" name="Oval 37"/>
            <p:cNvSpPr/>
            <p:nvPr/>
          </p:nvSpPr>
          <p:spPr>
            <a:xfrm>
              <a:off x="11604624" y="6271012"/>
              <a:ext cx="279402" cy="27740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D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 userDrawn="1"/>
        </p:nvSpPr>
        <p:spPr>
          <a:xfrm rot="5400000">
            <a:off x="11207510" y="833558"/>
            <a:ext cx="125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www.longi.com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5414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8364451-ED9F-4A1E-9628-C2AB799C94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5"/>
          <p:cNvSpPr>
            <a:spLocks noChangeArrowheads="1"/>
          </p:cNvSpPr>
          <p:nvPr/>
        </p:nvSpPr>
        <p:spPr bwMode="auto">
          <a:xfrm>
            <a:off x="-604838" y="1150938"/>
            <a:ext cx="493713" cy="523875"/>
          </a:xfrm>
          <a:prstGeom prst="rect">
            <a:avLst/>
          </a:prstGeom>
          <a:solidFill>
            <a:srgbClr val="F8B62D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248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182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45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-604838" y="0"/>
            <a:ext cx="493713" cy="522288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230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18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4" name="Rectangle 57"/>
          <p:cNvSpPr>
            <a:spLocks noChangeArrowheads="1"/>
          </p:cNvSpPr>
          <p:nvPr/>
        </p:nvSpPr>
        <p:spPr bwMode="auto">
          <a:xfrm>
            <a:off x="-604838" y="2870200"/>
            <a:ext cx="493713" cy="522288"/>
          </a:xfrm>
          <a:prstGeom prst="rect">
            <a:avLst/>
          </a:prstGeom>
          <a:solidFill>
            <a:srgbClr val="3E3A39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62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58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57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-604838" y="571500"/>
            <a:ext cx="493713" cy="522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6" name="Rectangle 60"/>
          <p:cNvSpPr>
            <a:spLocks noChangeArrowheads="1"/>
          </p:cNvSpPr>
          <p:nvPr/>
        </p:nvSpPr>
        <p:spPr bwMode="auto">
          <a:xfrm>
            <a:off x="-604838" y="2289175"/>
            <a:ext cx="493713" cy="522288"/>
          </a:xfrm>
          <a:prstGeom prst="rect">
            <a:avLst/>
          </a:prstGeom>
          <a:solidFill>
            <a:srgbClr val="C9CACA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201</a:t>
            </a:r>
            <a:endParaRPr lang="en-GB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202</a:t>
            </a:r>
            <a:endParaRPr lang="en-GB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202</a:t>
            </a:r>
            <a:endParaRPr lang="en-GB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sp>
        <p:nvSpPr>
          <p:cNvPr id="7" name="Rectangle 61"/>
          <p:cNvSpPr>
            <a:spLocks noChangeArrowheads="1"/>
          </p:cNvSpPr>
          <p:nvPr/>
        </p:nvSpPr>
        <p:spPr bwMode="auto">
          <a:xfrm>
            <a:off x="-604838" y="1716088"/>
            <a:ext cx="493713" cy="522287"/>
          </a:xfrm>
          <a:prstGeom prst="rect">
            <a:avLst/>
          </a:prstGeom>
          <a:solidFill>
            <a:srgbClr val="EA5514"/>
          </a:solidFill>
          <a:ln>
            <a:noFill/>
          </a:ln>
        </p:spPr>
        <p:txBody>
          <a:bodyPr wrap="none" lIns="80165" tIns="40083" rIns="80165" bIns="40083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R: 234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G: 85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  <a:p>
            <a:pPr eaLnBrk="1" hangingPunct="1">
              <a:defRPr/>
            </a:pPr>
            <a:r>
              <a:rPr lang="en-GB" altLang="zh-CN" sz="1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  <a:sym typeface="+mn-ea"/>
              </a:rPr>
              <a:t>B: 20</a:t>
            </a:r>
            <a:endParaRPr lang="en-GB" altLang="zh-CN" sz="1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  <a:sym typeface="+mn-ea"/>
            </a:endParaRPr>
          </a:p>
        </p:txBody>
      </p:sp>
      <p:cxnSp>
        <p:nvCxnSpPr>
          <p:cNvPr id="8" name="直接连接符 12"/>
          <p:cNvCxnSpPr/>
          <p:nvPr/>
        </p:nvCxnSpPr>
        <p:spPr>
          <a:xfrm rot="10800000">
            <a:off x="-804863" y="0"/>
            <a:ext cx="12223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13"/>
          <p:cNvCxnSpPr/>
          <p:nvPr/>
        </p:nvCxnSpPr>
        <p:spPr>
          <a:xfrm rot="5400000">
            <a:off x="-1352551" y="547688"/>
            <a:ext cx="1096963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4"/>
          <p:cNvCxnSpPr/>
          <p:nvPr/>
        </p:nvCxnSpPr>
        <p:spPr>
          <a:xfrm rot="10800000">
            <a:off x="-804863" y="1096963"/>
            <a:ext cx="122238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5"/>
          <p:cNvCxnSpPr/>
          <p:nvPr/>
        </p:nvCxnSpPr>
        <p:spPr>
          <a:xfrm rot="10800000">
            <a:off x="-804863" y="1147763"/>
            <a:ext cx="122238" cy="158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39"/>
          <p:cNvSpPr txBox="1">
            <a:spLocks noChangeArrowheads="1"/>
          </p:cNvSpPr>
          <p:nvPr/>
        </p:nvSpPr>
        <p:spPr bwMode="auto">
          <a:xfrm>
            <a:off x="-1495425" y="398463"/>
            <a:ext cx="630237" cy="250825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标准色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TextBox 49"/>
          <p:cNvSpPr txBox="1">
            <a:spLocks noChangeArrowheads="1"/>
          </p:cNvSpPr>
          <p:nvPr/>
        </p:nvSpPr>
        <p:spPr bwMode="auto">
          <a:xfrm>
            <a:off x="-1495425" y="2138363"/>
            <a:ext cx="630237" cy="249237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11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辅助色</a:t>
            </a:r>
            <a:endParaRPr lang="zh-CN" altLang="en-US" sz="11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4" name="直接连接符 18"/>
          <p:cNvCxnSpPr/>
          <p:nvPr/>
        </p:nvCxnSpPr>
        <p:spPr>
          <a:xfrm rot="10800000">
            <a:off x="-804863" y="3387725"/>
            <a:ext cx="122238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9"/>
          <p:cNvCxnSpPr/>
          <p:nvPr/>
        </p:nvCxnSpPr>
        <p:spPr>
          <a:xfrm rot="5400000">
            <a:off x="-1910556" y="2258219"/>
            <a:ext cx="2211387" cy="31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52"/>
          <p:cNvSpPr txBox="1">
            <a:spLocks noChangeArrowheads="1"/>
          </p:cNvSpPr>
          <p:nvPr/>
        </p:nvSpPr>
        <p:spPr bwMode="auto">
          <a:xfrm>
            <a:off x="12395200" y="0"/>
            <a:ext cx="2901950" cy="1465263"/>
          </a:xfrm>
          <a:prstGeom prst="rect">
            <a:avLst/>
          </a:prstGeom>
          <a:noFill/>
          <a:ln>
            <a:noFill/>
          </a:ln>
        </p:spPr>
        <p:txBody>
          <a:bodyPr lIns="80165" tIns="40083" rIns="80165" bIns="40083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1750"/>
              </a:lnSpc>
            </a:pP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配色说明：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lnSpc>
                <a:spcPts val="175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配色包含六中颜色（其中包含两种标准色、四种辅助色）。</a:t>
            </a:r>
            <a:endParaRPr lang="en-US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lnSpc>
                <a:spcPts val="175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、日常可以此六种颜色对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进行配色。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1" hangingPunct="1">
              <a:lnSpc>
                <a:spcPts val="1750"/>
              </a:lnSpc>
            </a:pP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、实际使用时，可在视图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→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幻灯片母版中将页面两侧内容删去。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7" name="直线连接符 26"/>
          <p:cNvCxnSpPr/>
          <p:nvPr userDrawn="1"/>
        </p:nvCxnSpPr>
        <p:spPr>
          <a:xfrm>
            <a:off x="11659771" y="1690688"/>
            <a:ext cx="0" cy="38862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34"/>
          <p:cNvGrpSpPr/>
          <p:nvPr userDrawn="1"/>
        </p:nvGrpSpPr>
        <p:grpSpPr>
          <a:xfrm>
            <a:off x="9464596" y="6156035"/>
            <a:ext cx="2376759" cy="410686"/>
            <a:chOff x="9596475" y="6204638"/>
            <a:chExt cx="2376759" cy="410686"/>
          </a:xfrm>
        </p:grpSpPr>
        <p:sp>
          <p:nvSpPr>
            <p:cNvPr id="29" name="PpFooter"/>
            <p:cNvSpPr txBox="1"/>
            <p:nvPr/>
          </p:nvSpPr>
          <p:spPr>
            <a:xfrm>
              <a:off x="9596475" y="6335738"/>
              <a:ext cx="1873910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ID" sz="900" dirty="0">
                  <a:solidFill>
                    <a:schemeClr val="bg1">
                      <a:lumMod val="50000"/>
                    </a:schemeClr>
                  </a:solidFill>
                </a:rPr>
                <a:t>© Brand</a:t>
              </a:r>
              <a:r>
                <a:rPr lang="zh-CN" altLang="en-US" sz="9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Department</a:t>
              </a:r>
              <a:r>
                <a:rPr lang="zh-CN" altLang="en-US" sz="9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ID" sz="900" dirty="0">
                  <a:solidFill>
                    <a:schemeClr val="bg1">
                      <a:lumMod val="50000"/>
                    </a:schemeClr>
                  </a:solidFill>
                </a:rPr>
                <a:t>202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zh-CN" altLang="en-US" sz="90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zh-CN" sz="900" dirty="0">
                  <a:solidFill>
                    <a:schemeClr val="bg1">
                      <a:lumMod val="50000"/>
                    </a:schemeClr>
                  </a:solidFill>
                </a:rPr>
                <a:t>Copyright</a:t>
              </a:r>
              <a:endParaRPr lang="en-ID" sz="9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Oval 37"/>
            <p:cNvSpPr/>
            <p:nvPr/>
          </p:nvSpPr>
          <p:spPr>
            <a:xfrm>
              <a:off x="11559593" y="6204638"/>
              <a:ext cx="413641" cy="410686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ID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/>
          <p:cNvSpPr txBox="1"/>
          <p:nvPr userDrawn="1"/>
        </p:nvSpPr>
        <p:spPr>
          <a:xfrm rot="5400000">
            <a:off x="11055110" y="927687"/>
            <a:ext cx="1253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chemeClr val="bg1">
                    <a:lumMod val="50000"/>
                  </a:schemeClr>
                </a:solidFill>
              </a:rPr>
              <a:t>www.longi.com</a:t>
            </a:r>
            <a:endParaRPr kumimoji="1" lang="zh-CN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77345" y="61777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fld id="{28364451-ED9F-4A1E-9628-C2AB799C94B4}" type="slidenum">
              <a:rPr lang="zh-CN" altLang="en-US" smtClean="0"/>
            </a:fld>
            <a:endParaRPr lang="zh-CN" altLang="en-US"/>
          </a:p>
        </p:txBody>
      </p:sp>
      <p:grpSp>
        <p:nvGrpSpPr>
          <p:cNvPr id="23" name="组合 26"/>
          <p:cNvGrpSpPr/>
          <p:nvPr userDrawn="1"/>
        </p:nvGrpSpPr>
        <p:grpSpPr bwMode="auto">
          <a:xfrm>
            <a:off x="10822736" y="99433"/>
            <a:ext cx="1290638" cy="307975"/>
            <a:chOff x="10789070" y="134097"/>
            <a:chExt cx="1292086" cy="307975"/>
          </a:xfrm>
        </p:grpSpPr>
        <p:sp>
          <p:nvSpPr>
            <p:cNvPr id="24" name="TextBox 31"/>
            <p:cNvSpPr txBox="1">
              <a:spLocks noChangeArrowheads="1"/>
            </p:cNvSpPr>
            <p:nvPr/>
          </p:nvSpPr>
          <p:spPr bwMode="auto">
            <a:xfrm>
              <a:off x="10936874" y="134097"/>
              <a:ext cx="1144282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90204" pitchFamily="34" charset="0"/>
                <a:buChar char="•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90204" pitchFamily="34" charset="0"/>
                <a:buChar char="•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90204" pitchFamily="34" charset="0"/>
                <a:buNone/>
                <a:defRPr/>
              </a:pPr>
              <a:r>
                <a:rPr lang="zh-CN" altLang="en-US" sz="1400" b="1" dirty="0">
                  <a:solidFill>
                    <a:srgbClr val="E91828"/>
                  </a:solidFill>
                  <a:latin typeface="+mn-ea"/>
                  <a:ea typeface="+mn-ea"/>
                </a:rPr>
                <a:t>商密</a:t>
              </a:r>
              <a:r>
                <a:rPr lang="en-US" altLang="zh-CN" sz="1400" b="1" dirty="0">
                  <a:solidFill>
                    <a:srgbClr val="E91828"/>
                  </a:solidFill>
                  <a:latin typeface="+mn-ea"/>
                  <a:ea typeface="+mn-ea"/>
                </a:rPr>
                <a:t>A</a:t>
              </a:r>
              <a:endParaRPr lang="zh-CN" altLang="en-US" sz="1400" b="1" dirty="0">
                <a:solidFill>
                  <a:srgbClr val="E91828"/>
                </a:solidFill>
                <a:latin typeface="+mn-ea"/>
                <a:ea typeface="+mn-ea"/>
              </a:endParaRPr>
            </a:p>
          </p:txBody>
        </p:sp>
        <p:pic>
          <p:nvPicPr>
            <p:cNvPr id="25" name="图片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89070" y="193862"/>
              <a:ext cx="479565" cy="177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69418" y="501515"/>
            <a:ext cx="10342239" cy="1168679"/>
          </a:xfrm>
          <a:prstGeom prst="rect">
            <a:avLst/>
          </a:prstGeom>
          <a:solidFill>
            <a:schemeClr val="bg1"/>
          </a:solidFill>
          <a:ln w="12700" cap="sq"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zh-CN" altLang="en-US" sz="1200" dirty="0">
              <a:solidFill>
                <a:schemeClr val="tx1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026857" y="514164"/>
            <a:ext cx="1165144" cy="6190507"/>
            <a:chOff x="11026857" y="514164"/>
            <a:chExt cx="1165144" cy="6190507"/>
          </a:xfrm>
        </p:grpSpPr>
        <p:sp>
          <p:nvSpPr>
            <p:cNvPr id="8" name="灯片编号占位符 7"/>
            <p:cNvSpPr txBox="1"/>
            <p:nvPr/>
          </p:nvSpPr>
          <p:spPr>
            <a:xfrm>
              <a:off x="11026857" y="6339546"/>
              <a:ext cx="1165144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zh-CN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6964F855-4F5D-4559-A7BE-4EC2BD0465B0}" type="slidenum">
                <a:rPr lang="zh-CN" altLang="en-US" sz="1600" b="1">
                  <a:solidFill>
                    <a:schemeClr val="tx1">
                      <a:lumMod val="95000"/>
                      <a:lumOff val="5000"/>
                      <a:alpha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90204" pitchFamily="34" charset="0"/>
                </a:rPr>
              </a:fld>
              <a:endParaRPr lang="zh-CN" altLang="en-US" sz="1600" b="1" dirty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1609429" y="514164"/>
              <a:ext cx="358520" cy="6059621"/>
              <a:chOff x="11609429" y="514164"/>
              <a:chExt cx="358520" cy="6059621"/>
            </a:xfrm>
          </p:grpSpPr>
          <p:cxnSp>
            <p:nvCxnSpPr>
              <p:cNvPr id="10" name="直接连接符 9"/>
              <p:cNvCxnSpPr/>
              <p:nvPr/>
            </p:nvCxnSpPr>
            <p:spPr>
              <a:xfrm>
                <a:off x="11609429" y="514164"/>
                <a:ext cx="0" cy="5829672"/>
              </a:xfrm>
              <a:prstGeom prst="line">
                <a:avLst/>
              </a:prstGeom>
              <a:ln w="9525">
                <a:solidFill>
                  <a:schemeClr val="tx1"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/>
              <p:cNvSpPr txBox="1"/>
              <p:nvPr/>
            </p:nvSpPr>
            <p:spPr>
              <a:xfrm rot="5400000">
                <a:off x="10940889" y="5546724"/>
                <a:ext cx="1814888" cy="239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  <a:buClr>
                    <a:srgbClr val="E60012"/>
                  </a:buClr>
                  <a:buSzPct val="80000"/>
                </a:pPr>
                <a:r>
                  <a:rPr lang="en-US" altLang="zh-CN" sz="800" dirty="0">
                    <a:solidFill>
                      <a:schemeClr val="tx1">
                        <a:alpha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www.longi.com</a:t>
                </a:r>
                <a:endParaRPr lang="zh-CN" altLang="en-US" sz="800" dirty="0">
                  <a:solidFill>
                    <a:schemeClr val="tx1">
                      <a:alpha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6" name="文本框 15"/>
          <p:cNvSpPr txBox="1"/>
          <p:nvPr/>
        </p:nvSpPr>
        <p:spPr>
          <a:xfrm>
            <a:off x="704215" y="614680"/>
            <a:ext cx="9590405" cy="1055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/>
            <a:r>
              <a:rPr lang="en-US" altLang="zh-CN" sz="1400" b="1" dirty="0" i="0" u="none">
                <a:solidFill/>
                <a:latin typeface="+mj-ea"/>
                <a:ea typeface="+mj-ea"/>
              </a:rPr>
              <a:t>1、组件测试数据报告（Module Flash Report） </a:t>
            </a:r>
            <a:endParaRPr lang="en-US" altLang="zh-CN" sz="1400" b="1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i="0" u="none">
                <a:solidFill/>
                <a:latin typeface="+mj-ea"/>
                <a:ea typeface="+mj-ea"/>
                <a:sym typeface="+mn-ea"/>
              </a:rPr>
              <a:t>输入（Input）：组件托盘号（ Module Pallet No.）：年度总结报告</a:t>
            </a:r>
            <a:endParaRPr lang="en-US" altLang="zh-CN" sz="1400" b="1" dirty="0">
              <a:latin typeface="+mj-ea"/>
              <a:ea typeface="+mj-ea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b="1" dirty="0" i="0" u="none">
                <a:solidFill/>
                <a:latin typeface="+mj-ea"/>
                <a:ea typeface="+mj-ea"/>
                <a:sym typeface="+mn-ea"/>
              </a:rPr>
              <a:t>输出（Output）：组件序列号（Module Serial No.）： XXX</a:t>
            </a:r>
            <a:endParaRPr lang="en-US" altLang="zh-CN" sz="1400" b="1" dirty="0">
              <a:latin typeface="+mj-ea"/>
              <a:ea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8782" y="-26045"/>
            <a:ext cx="27783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1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 Level</a:t>
            </a:r>
            <a:endParaRPr lang="zh-CN" altLang="en-US" sz="32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 rot="5400000">
            <a:off x="11312976" y="1139155"/>
            <a:ext cx="1227142" cy="275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30000"/>
              </a:lnSpc>
              <a:buClr>
                <a:srgbClr val="E60012"/>
              </a:buClr>
              <a:buSzPct val="80000"/>
              <a:defRPr/>
            </a:pPr>
            <a:r>
              <a:rPr lang="en-US" altLang="zh-CN" sz="1000" dirty="0">
                <a:solidFill>
                  <a:prstClr val="black">
                    <a:alpha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</a:t>
            </a:r>
            <a:endParaRPr lang="zh-CN" altLang="en-US" sz="1000" dirty="0">
              <a:solidFill>
                <a:prstClr val="black">
                  <a:alpha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801475" y="828675"/>
            <a:ext cx="219075" cy="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1801475" y="1731169"/>
            <a:ext cx="219075" cy="0"/>
          </a:xfrm>
          <a:prstGeom prst="line">
            <a:avLst/>
          </a:prstGeom>
          <a:ln w="9525">
            <a:solidFill>
              <a:schemeClr val="tx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ecretLevel_Shape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3845" y="38100"/>
            <a:ext cx="1524132" cy="2591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16695" y="38100"/>
            <a:ext cx="1177925" cy="349250"/>
          </a:xfrm>
          <a:prstGeom prst="rect">
            <a:avLst/>
          </a:prstGeom>
          <a:solidFill>
            <a:schemeClr val="accent6"/>
          </a:solidFill>
        </p:spPr>
        <p:txBody>
          <a:bodyPr wrap="square" lIns="0" tIns="0" rIns="0" bIns="0" anchor="ctr" anchorCtr="0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M-B-1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圆角矩形 9"/>
          <p:cNvSpPr/>
          <p:nvPr>
            <p:custDataLst>
              <p:tags r:id="rId2"/>
            </p:custDataLst>
          </p:nvPr>
        </p:nvSpPr>
        <p:spPr>
          <a:xfrm>
            <a:off x="1104614" y="4620396"/>
            <a:ext cx="1082405" cy="276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20685" y="5152621"/>
            <a:ext cx="1798939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sym typeface="+mn-ea"/>
              </a:rPr>
              <a:t>Module Serial No.</a:t>
            </a:r>
            <a:endParaRPr lang="zh-CN" altLang="en-US" sz="1200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8" name="圆角矩形 9"/>
          <p:cNvSpPr/>
          <p:nvPr>
            <p:custDataLst>
              <p:tags r:id="rId3"/>
            </p:custDataLst>
          </p:nvPr>
        </p:nvSpPr>
        <p:spPr>
          <a:xfrm>
            <a:off x="8575492" y="4620396"/>
            <a:ext cx="1082405" cy="276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39725" y="5152620"/>
            <a:ext cx="1798939" cy="276999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Module Pallet No. 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20" name="连接符: 肘形 19"/>
          <p:cNvCxnSpPr>
            <a:stCxn id="18" idx="2"/>
            <a:endCxn id="15" idx="2"/>
          </p:cNvCxnSpPr>
          <p:nvPr/>
        </p:nvCxnSpPr>
        <p:spPr>
          <a:xfrm rot="5400000">
            <a:off x="5381256" y="1161956"/>
            <a:ext cx="12700" cy="7470878"/>
          </a:xfrm>
          <a:prstGeom prst="bentConnector3">
            <a:avLst>
              <a:gd name="adj1" fmla="val 1800000"/>
            </a:avLst>
          </a:prstGeom>
          <a:ln w="28575" cap="rnd">
            <a:solidFill>
              <a:srgbClr val="FF0000"/>
            </a:solidFill>
            <a:prstDash val="solid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bg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WJiMWIxNzMzZDFmNzQ1MmE5ODE4NDk1OWYxNTA0MjgifQ=="/>
</p:tagLst>
</file>

<file path=ppt/theme/theme1.xml><?xml version="1.0" encoding="utf-8"?>
<a:theme xmlns:a="http://schemas.openxmlformats.org/drawingml/2006/main" name="longi">
  <a:themeElements>
    <a:clrScheme name="自定义 13">
      <a:dk1>
        <a:sysClr val="windowText" lastClr="000000"/>
      </a:dk1>
      <a:lt1>
        <a:sysClr val="window" lastClr="FFFFFF"/>
      </a:lt1>
      <a:dk2>
        <a:srgbClr val="5A5A5A"/>
      </a:dk2>
      <a:lt2>
        <a:srgbClr val="C9CACA"/>
      </a:lt2>
      <a:accent1>
        <a:srgbClr val="E60012"/>
      </a:accent1>
      <a:accent2>
        <a:srgbClr val="F8B62D"/>
      </a:accent2>
      <a:accent3>
        <a:srgbClr val="EA5514"/>
      </a:accent3>
      <a:accent4>
        <a:srgbClr val="D59207"/>
      </a:accent4>
      <a:accent5>
        <a:srgbClr val="AF3F0E"/>
      </a:accent5>
      <a:accent6>
        <a:srgbClr val="70AD47"/>
      </a:accent6>
      <a:hlink>
        <a:srgbClr val="FFFFFF"/>
      </a:hlink>
      <a:folHlink>
        <a:srgbClr val="FFF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ong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  <a:miter lim="800000"/>
        </a:ln>
        <a:ln w="12700" cap="sq" cmpd="sng" algn="ctr">
          <a:solidFill>
            <a:schemeClr val="phClr"/>
          </a:solidFill>
          <a:prstDash val="solid"/>
          <a:miter lim="800000"/>
        </a:ln>
        <a:ln w="12700" cap="sq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rgbClr val="F5F7F8"/>
        </a:solidFill>
        <a:ln w="12700" cap="sq">
          <a:miter lim="800000"/>
        </a:ln>
      </a:spPr>
      <a:bodyPr rtlCol="0" anchor="ctr"/>
      <a:lstStyle>
        <a:defPPr algn="ctr">
          <a:lnSpc>
            <a:spcPct val="100000"/>
          </a:lnSpc>
          <a:defRPr sz="1200"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bg1"/>
        </a:fontRef>
      </a:style>
    </a:spDef>
    <a:lnDef>
      <a:spPr>
        <a:ln w="6350" cap="rnd">
          <a:solidFill>
            <a:schemeClr val="tx1"/>
          </a:solidFill>
          <a:prstDash val="solid"/>
          <a:round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bg1"/>
        </a:fontRef>
      </a:style>
    </a:lnDef>
    <a:txDef>
      <a:spPr>
        <a:noFill/>
      </a:spPr>
      <a:bodyPr wrap="square" lIns="0" tIns="0" rIns="0" bIns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400" b="0" i="0" u="none" strike="noStrike" kern="120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custClrLst>
    <a:custClr name="Custom Color 1">
      <a:srgbClr val="000000"/>
    </a:custClr>
    <a:custClr name="Custom Color 2">
      <a:srgbClr val="5A5A5A"/>
    </a:custClr>
    <a:custClr name="Custom Color 3">
      <a:srgbClr val="E60012"/>
    </a:custClr>
    <a:custClr name="Custom Color 4">
      <a:srgbClr val="F8B62D"/>
    </a:custClr>
    <a:custClr name="Custom Color 5">
      <a:srgbClr val="EA5514"/>
    </a:custClr>
    <a:custClr name="Custom Color 6">
      <a:srgbClr val="C9CACA"/>
    </a:custClr>
    <a:custClr name="Custom Color 7">
      <a:srgbClr val="3E3A3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Spreadsheets</Application>
  <PresentationFormat>宽屏</PresentationFormat>
  <Paragraphs>20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黑体</vt:lpstr>
      <vt:lpstr>汉仪中黑KW</vt:lpstr>
      <vt:lpstr>Arial Black</vt:lpstr>
      <vt:lpstr>Wingdings</vt:lpstr>
      <vt:lpstr>微软雅黑</vt:lpstr>
      <vt:lpstr>longi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RPD</dc:creator>
  <cp:lastModifiedBy>forhheart</cp:lastModifiedBy>
  <cp:revision>711</cp:revision>
  <dcterms:created xsi:type="dcterms:W3CDTF">2025-09-02T09:40:30Z</dcterms:created>
  <dcterms:modified xsi:type="dcterms:W3CDTF">2025-09-02T09:40:30Z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retLevel">
    <vt:lpwstr>NORMAL</vt:lpwstr>
  </property>
  <property fmtid="{D5CDD505-2E9C-101B-9397-08002B2CF9AE}" pid="3" name="ICV">
    <vt:lpwstr>02B53CC58AE04F2B9F0BB7D9FA828151_13</vt:lpwstr>
  </property>
  <property fmtid="{D5CDD505-2E9C-101B-9397-08002B2CF9AE}" pid="4" name="KSOProductBuildVer">
    <vt:lpwstr>1033-7.5.1.8994</vt:lpwstr>
  </property>
</Properties>
</file>