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embeddedFontLst>
    <p:embeddedFont>
      <p:font typeface="Poppins" panose="02000000000000000000"/>
      <p:regular r:id="rId21"/>
    </p:embeddedFont>
    <p:embeddedFont>
      <p:font typeface="poppins-bold"/>
      <p:regular r:id="rId22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2" Type="http://schemas.openxmlformats.org/officeDocument/2006/relationships/font" Target="fonts/font2.fntdata"/><Relationship Id="rId21" Type="http://schemas.openxmlformats.org/officeDocument/2006/relationships/font" Target="fonts/font1.fntdata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244600" y="-3606800"/>
            <a:ext cx="4864100" cy="52324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39589" y="2108647"/>
            <a:ext cx="5027811" cy="2078256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3500">
                <a:ln w="12700">
                  <a:noFill/>
                </a:ln>
                <a:solidFill>
                  <a:srgbClr val="FB0000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{{title}}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748710" y="786783"/>
            <a:ext cx="1618397" cy="202104"/>
          </a:xfrm>
          <a:custGeom>
            <a:avLst/>
            <a:gdLst>
              <a:gd name="connsiteX0" fmla="*/ 364221 w 889364"/>
              <a:gd name="connsiteY0" fmla="*/ 22034 h 111063"/>
              <a:gd name="connsiteX1" fmla="*/ 335464 w 889364"/>
              <a:gd name="connsiteY1" fmla="*/ 22034 h 111063"/>
              <a:gd name="connsiteX2" fmla="*/ 330844 w 889364"/>
              <a:gd name="connsiteY2" fmla="*/ 26516 h 111063"/>
              <a:gd name="connsiteX3" fmla="*/ 330844 w 889364"/>
              <a:gd name="connsiteY3" fmla="*/ 26585 h 111063"/>
              <a:gd name="connsiteX4" fmla="*/ 330844 w 889364"/>
              <a:gd name="connsiteY4" fmla="*/ 49136 h 111063"/>
              <a:gd name="connsiteX5" fmla="*/ 335395 w 889364"/>
              <a:gd name="connsiteY5" fmla="*/ 53688 h 111063"/>
              <a:gd name="connsiteX6" fmla="*/ 335464 w 889364"/>
              <a:gd name="connsiteY6" fmla="*/ 53687 h 111063"/>
              <a:gd name="connsiteX7" fmla="*/ 363669 w 889364"/>
              <a:gd name="connsiteY7" fmla="*/ 53687 h 111063"/>
              <a:gd name="connsiteX8" fmla="*/ 380082 w 889364"/>
              <a:gd name="connsiteY8" fmla="*/ 38378 h 111063"/>
              <a:gd name="connsiteX9" fmla="*/ 364852 w 889364"/>
              <a:gd name="connsiteY9" fmla="*/ 22043 h 111063"/>
              <a:gd name="connsiteX10" fmla="*/ 364221 w 889364"/>
              <a:gd name="connsiteY10" fmla="*/ 22034 h 111063"/>
              <a:gd name="connsiteX11" fmla="*/ 835436 w 889364"/>
              <a:gd name="connsiteY11" fmla="*/ 21345 h 111063"/>
              <a:gd name="connsiteX12" fmla="*/ 835436 w 889364"/>
              <a:gd name="connsiteY12" fmla="*/ 21414 h 111063"/>
              <a:gd name="connsiteX13" fmla="*/ 799714 w 889364"/>
              <a:gd name="connsiteY13" fmla="*/ 56997 h 111063"/>
              <a:gd name="connsiteX14" fmla="*/ 835298 w 889364"/>
              <a:gd name="connsiteY14" fmla="*/ 92719 h 111063"/>
              <a:gd name="connsiteX15" fmla="*/ 871020 w 889364"/>
              <a:gd name="connsiteY15" fmla="*/ 57135 h 111063"/>
              <a:gd name="connsiteX16" fmla="*/ 871020 w 889364"/>
              <a:gd name="connsiteY16" fmla="*/ 57066 h 111063"/>
              <a:gd name="connsiteX17" fmla="*/ 835436 w 889364"/>
              <a:gd name="connsiteY17" fmla="*/ 21345 h 111063"/>
              <a:gd name="connsiteX18" fmla="*/ 605520 w 889364"/>
              <a:gd name="connsiteY18" fmla="*/ 19549 h 111063"/>
              <a:gd name="connsiteX19" fmla="*/ 605104 w 889364"/>
              <a:gd name="connsiteY19" fmla="*/ 19552 h 111063"/>
              <a:gd name="connsiteX20" fmla="*/ 569797 w 889364"/>
              <a:gd name="connsiteY20" fmla="*/ 55548 h 111063"/>
              <a:gd name="connsiteX21" fmla="*/ 605794 w 889364"/>
              <a:gd name="connsiteY21" fmla="*/ 90854 h 111063"/>
              <a:gd name="connsiteX22" fmla="*/ 641102 w 889364"/>
              <a:gd name="connsiteY22" fmla="*/ 55136 h 111063"/>
              <a:gd name="connsiteX23" fmla="*/ 605520 w 889364"/>
              <a:gd name="connsiteY23" fmla="*/ 19549 h 111063"/>
              <a:gd name="connsiteX24" fmla="*/ 145267 w 889364"/>
              <a:gd name="connsiteY24" fmla="*/ 19413 h 111063"/>
              <a:gd name="connsiteX25" fmla="*/ 145267 w 889364"/>
              <a:gd name="connsiteY25" fmla="*/ 19689 h 111063"/>
              <a:gd name="connsiteX26" fmla="*/ 109407 w 889364"/>
              <a:gd name="connsiteY26" fmla="*/ 55411 h 111063"/>
              <a:gd name="connsiteX27" fmla="*/ 145129 w 889364"/>
              <a:gd name="connsiteY27" fmla="*/ 91271 h 111063"/>
              <a:gd name="connsiteX28" fmla="*/ 180989 w 889364"/>
              <a:gd name="connsiteY28" fmla="*/ 55548 h 111063"/>
              <a:gd name="connsiteX29" fmla="*/ 180989 w 889364"/>
              <a:gd name="connsiteY29" fmla="*/ 55411 h 111063"/>
              <a:gd name="connsiteX30" fmla="*/ 145406 w 889364"/>
              <a:gd name="connsiteY30" fmla="*/ 19413 h 111063"/>
              <a:gd name="connsiteX31" fmla="*/ 145267 w 889364"/>
              <a:gd name="connsiteY31" fmla="*/ 19413 h 111063"/>
              <a:gd name="connsiteX32" fmla="*/ 316982 w 889364"/>
              <a:gd name="connsiteY32" fmla="*/ 3345 h 111063"/>
              <a:gd name="connsiteX33" fmla="*/ 363462 w 889364"/>
              <a:gd name="connsiteY33" fmla="*/ 3345 h 111063"/>
              <a:gd name="connsiteX34" fmla="*/ 388013 w 889364"/>
              <a:gd name="connsiteY34" fmla="*/ 13000 h 111063"/>
              <a:gd name="connsiteX35" fmla="*/ 398909 w 889364"/>
              <a:gd name="connsiteY35" fmla="*/ 36654 h 111063"/>
              <a:gd name="connsiteX36" fmla="*/ 382565 w 889364"/>
              <a:gd name="connsiteY36" fmla="*/ 67341 h 111063"/>
              <a:gd name="connsiteX37" fmla="*/ 380910 w 889364"/>
              <a:gd name="connsiteY37" fmla="*/ 73065 h 111063"/>
              <a:gd name="connsiteX38" fmla="*/ 394288 w 889364"/>
              <a:gd name="connsiteY38" fmla="*/ 101133 h 111063"/>
              <a:gd name="connsiteX39" fmla="*/ 392742 w 889364"/>
              <a:gd name="connsiteY39" fmla="*/ 107381 h 111063"/>
              <a:gd name="connsiteX40" fmla="*/ 390150 w 889364"/>
              <a:gd name="connsiteY40" fmla="*/ 108029 h 111063"/>
              <a:gd name="connsiteX41" fmla="*/ 380289 w 889364"/>
              <a:gd name="connsiteY41" fmla="*/ 107408 h 111063"/>
              <a:gd name="connsiteX42" fmla="*/ 376220 w 889364"/>
              <a:gd name="connsiteY42" fmla="*/ 104788 h 111063"/>
              <a:gd name="connsiteX43" fmla="*/ 361945 w 889364"/>
              <a:gd name="connsiteY43" fmla="*/ 74927 h 111063"/>
              <a:gd name="connsiteX44" fmla="*/ 357877 w 889364"/>
              <a:gd name="connsiteY44" fmla="*/ 72376 h 111063"/>
              <a:gd name="connsiteX45" fmla="*/ 335464 w 889364"/>
              <a:gd name="connsiteY45" fmla="*/ 72376 h 111063"/>
              <a:gd name="connsiteX46" fmla="*/ 330844 w 889364"/>
              <a:gd name="connsiteY46" fmla="*/ 76858 h 111063"/>
              <a:gd name="connsiteX47" fmla="*/ 330844 w 889364"/>
              <a:gd name="connsiteY47" fmla="*/ 76927 h 111063"/>
              <a:gd name="connsiteX48" fmla="*/ 330844 w 889364"/>
              <a:gd name="connsiteY48" fmla="*/ 102788 h 111063"/>
              <a:gd name="connsiteX49" fmla="*/ 326362 w 889364"/>
              <a:gd name="connsiteY49" fmla="*/ 107408 h 111063"/>
              <a:gd name="connsiteX50" fmla="*/ 326292 w 889364"/>
              <a:gd name="connsiteY50" fmla="*/ 107408 h 111063"/>
              <a:gd name="connsiteX51" fmla="*/ 316982 w 889364"/>
              <a:gd name="connsiteY51" fmla="*/ 107408 h 111063"/>
              <a:gd name="connsiteX52" fmla="*/ 312431 w 889364"/>
              <a:gd name="connsiteY52" fmla="*/ 102788 h 111063"/>
              <a:gd name="connsiteX53" fmla="*/ 312431 w 889364"/>
              <a:gd name="connsiteY53" fmla="*/ 7897 h 111063"/>
              <a:gd name="connsiteX54" fmla="*/ 316982 w 889364"/>
              <a:gd name="connsiteY54" fmla="*/ 3345 h 111063"/>
              <a:gd name="connsiteX55" fmla="*/ 212367 w 889364"/>
              <a:gd name="connsiteY55" fmla="*/ 3345 h 111063"/>
              <a:gd name="connsiteX56" fmla="*/ 221884 w 889364"/>
              <a:gd name="connsiteY56" fmla="*/ 3345 h 111063"/>
              <a:gd name="connsiteX57" fmla="*/ 226436 w 889364"/>
              <a:gd name="connsiteY57" fmla="*/ 7897 h 111063"/>
              <a:gd name="connsiteX58" fmla="*/ 226436 w 889364"/>
              <a:gd name="connsiteY58" fmla="*/ 59342 h 111063"/>
              <a:gd name="connsiteX59" fmla="*/ 254087 w 889364"/>
              <a:gd name="connsiteY59" fmla="*/ 89826 h 111063"/>
              <a:gd name="connsiteX60" fmla="*/ 284570 w 889364"/>
              <a:gd name="connsiteY60" fmla="*/ 62174 h 111063"/>
              <a:gd name="connsiteX61" fmla="*/ 284570 w 889364"/>
              <a:gd name="connsiteY61" fmla="*/ 59342 h 111063"/>
              <a:gd name="connsiteX62" fmla="*/ 284570 w 889364"/>
              <a:gd name="connsiteY62" fmla="*/ 7897 h 111063"/>
              <a:gd name="connsiteX63" fmla="*/ 289122 w 889364"/>
              <a:gd name="connsiteY63" fmla="*/ 3345 h 111063"/>
              <a:gd name="connsiteX64" fmla="*/ 298638 w 889364"/>
              <a:gd name="connsiteY64" fmla="*/ 3345 h 111063"/>
              <a:gd name="connsiteX65" fmla="*/ 303190 w 889364"/>
              <a:gd name="connsiteY65" fmla="*/ 7897 h 111063"/>
              <a:gd name="connsiteX66" fmla="*/ 303190 w 889364"/>
              <a:gd name="connsiteY66" fmla="*/ 59687 h 111063"/>
              <a:gd name="connsiteX67" fmla="*/ 255606 w 889364"/>
              <a:gd name="connsiteY67" fmla="*/ 107408 h 111063"/>
              <a:gd name="connsiteX68" fmla="*/ 255537 w 889364"/>
              <a:gd name="connsiteY68" fmla="*/ 107408 h 111063"/>
              <a:gd name="connsiteX69" fmla="*/ 207816 w 889364"/>
              <a:gd name="connsiteY69" fmla="*/ 59687 h 111063"/>
              <a:gd name="connsiteX70" fmla="*/ 207816 w 889364"/>
              <a:gd name="connsiteY70" fmla="*/ 7897 h 111063"/>
              <a:gd name="connsiteX71" fmla="*/ 212367 w 889364"/>
              <a:gd name="connsiteY71" fmla="*/ 3345 h 111063"/>
              <a:gd name="connsiteX72" fmla="*/ 83271 w 889364"/>
              <a:gd name="connsiteY72" fmla="*/ 3345 h 111063"/>
              <a:gd name="connsiteX73" fmla="*/ 92236 w 889364"/>
              <a:gd name="connsiteY73" fmla="*/ 3345 h 111063"/>
              <a:gd name="connsiteX74" fmla="*/ 96539 w 889364"/>
              <a:gd name="connsiteY74" fmla="*/ 8132 h 111063"/>
              <a:gd name="connsiteX75" fmla="*/ 95891 w 889364"/>
              <a:gd name="connsiteY75" fmla="*/ 10241 h 111063"/>
              <a:gd name="connsiteX76" fmla="*/ 58789 w 889364"/>
              <a:gd name="connsiteY76" fmla="*/ 61549 h 111063"/>
              <a:gd name="connsiteX77" fmla="*/ 57548 w 889364"/>
              <a:gd name="connsiteY77" fmla="*/ 65479 h 111063"/>
              <a:gd name="connsiteX78" fmla="*/ 57548 w 889364"/>
              <a:gd name="connsiteY78" fmla="*/ 102857 h 111063"/>
              <a:gd name="connsiteX79" fmla="*/ 52997 w 889364"/>
              <a:gd name="connsiteY79" fmla="*/ 107408 h 111063"/>
              <a:gd name="connsiteX80" fmla="*/ 43411 w 889364"/>
              <a:gd name="connsiteY80" fmla="*/ 107408 h 111063"/>
              <a:gd name="connsiteX81" fmla="*/ 38860 w 889364"/>
              <a:gd name="connsiteY81" fmla="*/ 102857 h 111063"/>
              <a:gd name="connsiteX82" fmla="*/ 38860 w 889364"/>
              <a:gd name="connsiteY82" fmla="*/ 65479 h 111063"/>
              <a:gd name="connsiteX83" fmla="*/ 37618 w 889364"/>
              <a:gd name="connsiteY83" fmla="*/ 61549 h 111063"/>
              <a:gd name="connsiteX84" fmla="*/ 655 w 889364"/>
              <a:gd name="connsiteY84" fmla="*/ 10586 h 111063"/>
              <a:gd name="connsiteX85" fmla="*/ 2201 w 889364"/>
              <a:gd name="connsiteY85" fmla="*/ 4338 h 111063"/>
              <a:gd name="connsiteX86" fmla="*/ 4310 w 889364"/>
              <a:gd name="connsiteY86" fmla="*/ 3690 h 111063"/>
              <a:gd name="connsiteX87" fmla="*/ 13551 w 889364"/>
              <a:gd name="connsiteY87" fmla="*/ 3690 h 111063"/>
              <a:gd name="connsiteX88" fmla="*/ 16999 w 889364"/>
              <a:gd name="connsiteY88" fmla="*/ 5276 h 111063"/>
              <a:gd name="connsiteX89" fmla="*/ 44583 w 889364"/>
              <a:gd name="connsiteY89" fmla="*/ 44239 h 111063"/>
              <a:gd name="connsiteX90" fmla="*/ 48307 w 889364"/>
              <a:gd name="connsiteY90" fmla="*/ 46101 h 111063"/>
              <a:gd name="connsiteX91" fmla="*/ 51962 w 889364"/>
              <a:gd name="connsiteY91" fmla="*/ 44239 h 111063"/>
              <a:gd name="connsiteX92" fmla="*/ 79547 w 889364"/>
              <a:gd name="connsiteY92" fmla="*/ 5276 h 111063"/>
              <a:gd name="connsiteX93" fmla="*/ 83271 w 889364"/>
              <a:gd name="connsiteY93" fmla="*/ 3345 h 111063"/>
              <a:gd name="connsiteX94" fmla="*/ 835160 w 889364"/>
              <a:gd name="connsiteY94" fmla="*/ 2932 h 111063"/>
              <a:gd name="connsiteX95" fmla="*/ 889364 w 889364"/>
              <a:gd name="connsiteY95" fmla="*/ 56860 h 111063"/>
              <a:gd name="connsiteX96" fmla="*/ 889364 w 889364"/>
              <a:gd name="connsiteY96" fmla="*/ 56997 h 111063"/>
              <a:gd name="connsiteX97" fmla="*/ 835436 w 889364"/>
              <a:gd name="connsiteY97" fmla="*/ 111063 h 111063"/>
              <a:gd name="connsiteX98" fmla="*/ 835436 w 889364"/>
              <a:gd name="connsiteY98" fmla="*/ 111063 h 111063"/>
              <a:gd name="connsiteX99" fmla="*/ 781232 w 889364"/>
              <a:gd name="connsiteY99" fmla="*/ 57136 h 111063"/>
              <a:gd name="connsiteX100" fmla="*/ 835160 w 889364"/>
              <a:gd name="connsiteY100" fmla="*/ 2932 h 111063"/>
              <a:gd name="connsiteX101" fmla="*/ 467387 w 889364"/>
              <a:gd name="connsiteY101" fmla="*/ 2449 h 111063"/>
              <a:gd name="connsiteX102" fmla="*/ 477317 w 889364"/>
              <a:gd name="connsiteY102" fmla="*/ 2449 h 111063"/>
              <a:gd name="connsiteX103" fmla="*/ 481869 w 889364"/>
              <a:gd name="connsiteY103" fmla="*/ 7001 h 111063"/>
              <a:gd name="connsiteX104" fmla="*/ 481869 w 889364"/>
              <a:gd name="connsiteY104" fmla="*/ 85271 h 111063"/>
              <a:gd name="connsiteX105" fmla="*/ 486420 w 889364"/>
              <a:gd name="connsiteY105" fmla="*/ 89823 h 111063"/>
              <a:gd name="connsiteX106" fmla="*/ 542762 w 889364"/>
              <a:gd name="connsiteY106" fmla="*/ 89823 h 111063"/>
              <a:gd name="connsiteX107" fmla="*/ 547314 w 889364"/>
              <a:gd name="connsiteY107" fmla="*/ 94374 h 111063"/>
              <a:gd name="connsiteX108" fmla="*/ 547314 w 889364"/>
              <a:gd name="connsiteY108" fmla="*/ 103546 h 111063"/>
              <a:gd name="connsiteX109" fmla="*/ 542901 w 889364"/>
              <a:gd name="connsiteY109" fmla="*/ 108097 h 111063"/>
              <a:gd name="connsiteX110" fmla="*/ 542762 w 889364"/>
              <a:gd name="connsiteY110" fmla="*/ 108097 h 111063"/>
              <a:gd name="connsiteX111" fmla="*/ 467387 w 889364"/>
              <a:gd name="connsiteY111" fmla="*/ 108097 h 111063"/>
              <a:gd name="connsiteX112" fmla="*/ 462836 w 889364"/>
              <a:gd name="connsiteY112" fmla="*/ 103685 h 111063"/>
              <a:gd name="connsiteX113" fmla="*/ 462836 w 889364"/>
              <a:gd name="connsiteY113" fmla="*/ 103546 h 111063"/>
              <a:gd name="connsiteX114" fmla="*/ 462836 w 889364"/>
              <a:gd name="connsiteY114" fmla="*/ 7001 h 111063"/>
              <a:gd name="connsiteX115" fmla="*/ 467387 w 889364"/>
              <a:gd name="connsiteY115" fmla="*/ 2449 h 111063"/>
              <a:gd name="connsiteX116" fmla="*/ 605104 w 889364"/>
              <a:gd name="connsiteY116" fmla="*/ 1070 h 111063"/>
              <a:gd name="connsiteX117" fmla="*/ 659170 w 889364"/>
              <a:gd name="connsiteY117" fmla="*/ 55136 h 111063"/>
              <a:gd name="connsiteX118" fmla="*/ 605104 w 889364"/>
              <a:gd name="connsiteY118" fmla="*/ 109201 h 111063"/>
              <a:gd name="connsiteX119" fmla="*/ 551038 w 889364"/>
              <a:gd name="connsiteY119" fmla="*/ 55136 h 111063"/>
              <a:gd name="connsiteX120" fmla="*/ 605104 w 889364"/>
              <a:gd name="connsiteY120" fmla="*/ 1070 h 111063"/>
              <a:gd name="connsiteX121" fmla="*/ 145819 w 889364"/>
              <a:gd name="connsiteY121" fmla="*/ 933 h 111063"/>
              <a:gd name="connsiteX122" fmla="*/ 199747 w 889364"/>
              <a:gd name="connsiteY122" fmla="*/ 55135 h 111063"/>
              <a:gd name="connsiteX123" fmla="*/ 145544 w 889364"/>
              <a:gd name="connsiteY123" fmla="*/ 109339 h 111063"/>
              <a:gd name="connsiteX124" fmla="*/ 145267 w 889364"/>
              <a:gd name="connsiteY124" fmla="*/ 109338 h 111063"/>
              <a:gd name="connsiteX125" fmla="*/ 91340 w 889364"/>
              <a:gd name="connsiteY125" fmla="*/ 54860 h 111063"/>
              <a:gd name="connsiteX126" fmla="*/ 145819 w 889364"/>
              <a:gd name="connsiteY126" fmla="*/ 933 h 111063"/>
              <a:gd name="connsiteX127" fmla="*/ 722685 w 889364"/>
              <a:gd name="connsiteY127" fmla="*/ 35 h 111063"/>
              <a:gd name="connsiteX128" fmla="*/ 722684 w 889364"/>
              <a:gd name="connsiteY128" fmla="*/ 35 h 111063"/>
              <a:gd name="connsiteX129" fmla="*/ 755028 w 889364"/>
              <a:gd name="connsiteY129" fmla="*/ 10793 h 111063"/>
              <a:gd name="connsiteX130" fmla="*/ 762682 w 889364"/>
              <a:gd name="connsiteY130" fmla="*/ 17689 h 111063"/>
              <a:gd name="connsiteX131" fmla="*/ 762822 w 889364"/>
              <a:gd name="connsiteY131" fmla="*/ 17886 h 111063"/>
              <a:gd name="connsiteX132" fmla="*/ 761579 w 889364"/>
              <a:gd name="connsiteY132" fmla="*/ 24103 h 111063"/>
              <a:gd name="connsiteX133" fmla="*/ 753855 w 889364"/>
              <a:gd name="connsiteY133" fmla="*/ 29482 h 111063"/>
              <a:gd name="connsiteX134" fmla="*/ 748062 w 889364"/>
              <a:gd name="connsiteY134" fmla="*/ 28999 h 111063"/>
              <a:gd name="connsiteX135" fmla="*/ 745994 w 889364"/>
              <a:gd name="connsiteY135" fmla="*/ 27068 h 111063"/>
              <a:gd name="connsiteX136" fmla="*/ 745580 w 889364"/>
              <a:gd name="connsiteY136" fmla="*/ 26654 h 111063"/>
              <a:gd name="connsiteX137" fmla="*/ 722822 w 889364"/>
              <a:gd name="connsiteY137" fmla="*/ 18448 h 111063"/>
              <a:gd name="connsiteX138" fmla="*/ 721305 w 889364"/>
              <a:gd name="connsiteY138" fmla="*/ 18448 h 111063"/>
              <a:gd name="connsiteX139" fmla="*/ 718823 w 889364"/>
              <a:gd name="connsiteY139" fmla="*/ 18448 h 111063"/>
              <a:gd name="connsiteX140" fmla="*/ 712478 w 889364"/>
              <a:gd name="connsiteY140" fmla="*/ 19758 h 111063"/>
              <a:gd name="connsiteX141" fmla="*/ 687871 w 889364"/>
              <a:gd name="connsiteY141" fmla="*/ 46150 h 111063"/>
              <a:gd name="connsiteX142" fmla="*/ 714892 w 889364"/>
              <a:gd name="connsiteY142" fmla="*/ 88720 h 111063"/>
              <a:gd name="connsiteX143" fmla="*/ 717788 w 889364"/>
              <a:gd name="connsiteY143" fmla="*/ 89271 h 111063"/>
              <a:gd name="connsiteX144" fmla="*/ 718685 w 889364"/>
              <a:gd name="connsiteY144" fmla="*/ 89271 h 111063"/>
              <a:gd name="connsiteX145" fmla="*/ 725581 w 889364"/>
              <a:gd name="connsiteY145" fmla="*/ 89271 h 111063"/>
              <a:gd name="connsiteX146" fmla="*/ 730891 w 889364"/>
              <a:gd name="connsiteY146" fmla="*/ 88513 h 111063"/>
              <a:gd name="connsiteX147" fmla="*/ 731856 w 889364"/>
              <a:gd name="connsiteY147" fmla="*/ 88513 h 111063"/>
              <a:gd name="connsiteX148" fmla="*/ 732822 w 889364"/>
              <a:gd name="connsiteY148" fmla="*/ 88513 h 111063"/>
              <a:gd name="connsiteX149" fmla="*/ 736891 w 889364"/>
              <a:gd name="connsiteY149" fmla="*/ 87064 h 111063"/>
              <a:gd name="connsiteX150" fmla="*/ 737718 w 889364"/>
              <a:gd name="connsiteY150" fmla="*/ 87064 h 111063"/>
              <a:gd name="connsiteX151" fmla="*/ 738477 w 889364"/>
              <a:gd name="connsiteY151" fmla="*/ 86720 h 111063"/>
              <a:gd name="connsiteX152" fmla="*/ 739304 w 889364"/>
              <a:gd name="connsiteY152" fmla="*/ 86306 h 111063"/>
              <a:gd name="connsiteX153" fmla="*/ 741166 w 889364"/>
              <a:gd name="connsiteY153" fmla="*/ 85340 h 111063"/>
              <a:gd name="connsiteX154" fmla="*/ 741718 w 889364"/>
              <a:gd name="connsiteY154" fmla="*/ 85340 h 111063"/>
              <a:gd name="connsiteX155" fmla="*/ 753924 w 889364"/>
              <a:gd name="connsiteY155" fmla="*/ 69962 h 111063"/>
              <a:gd name="connsiteX156" fmla="*/ 753235 w 889364"/>
              <a:gd name="connsiteY156" fmla="*/ 66307 h 111063"/>
              <a:gd name="connsiteX157" fmla="*/ 750269 w 889364"/>
              <a:gd name="connsiteY157" fmla="*/ 65066 h 111063"/>
              <a:gd name="connsiteX158" fmla="*/ 730339 w 889364"/>
              <a:gd name="connsiteY158" fmla="*/ 65066 h 111063"/>
              <a:gd name="connsiteX159" fmla="*/ 725788 w 889364"/>
              <a:gd name="connsiteY159" fmla="*/ 60514 h 111063"/>
              <a:gd name="connsiteX160" fmla="*/ 725788 w 889364"/>
              <a:gd name="connsiteY160" fmla="*/ 51205 h 111063"/>
              <a:gd name="connsiteX161" fmla="*/ 730339 w 889364"/>
              <a:gd name="connsiteY161" fmla="*/ 46653 h 111063"/>
              <a:gd name="connsiteX162" fmla="*/ 771716 w 889364"/>
              <a:gd name="connsiteY162" fmla="*/ 46653 h 111063"/>
              <a:gd name="connsiteX163" fmla="*/ 772130 w 889364"/>
              <a:gd name="connsiteY163" fmla="*/ 46653 h 111063"/>
              <a:gd name="connsiteX164" fmla="*/ 774569 w 889364"/>
              <a:gd name="connsiteY164" fmla="*/ 47498 h 111063"/>
              <a:gd name="connsiteX165" fmla="*/ 775578 w 889364"/>
              <a:gd name="connsiteY165" fmla="*/ 53756 h 111063"/>
              <a:gd name="connsiteX166" fmla="*/ 775578 w 889364"/>
              <a:gd name="connsiteY166" fmla="*/ 58377 h 111063"/>
              <a:gd name="connsiteX167" fmla="*/ 757441 w 889364"/>
              <a:gd name="connsiteY167" fmla="*/ 98719 h 111063"/>
              <a:gd name="connsiteX168" fmla="*/ 755717 w 889364"/>
              <a:gd name="connsiteY168" fmla="*/ 100167 h 111063"/>
              <a:gd name="connsiteX169" fmla="*/ 754821 w 889364"/>
              <a:gd name="connsiteY169" fmla="*/ 100926 h 111063"/>
              <a:gd name="connsiteX170" fmla="*/ 753097 w 889364"/>
              <a:gd name="connsiteY170" fmla="*/ 102167 h 111063"/>
              <a:gd name="connsiteX171" fmla="*/ 752200 w 889364"/>
              <a:gd name="connsiteY171" fmla="*/ 102788 h 111063"/>
              <a:gd name="connsiteX172" fmla="*/ 750476 w 889364"/>
              <a:gd name="connsiteY172" fmla="*/ 103891 h 111063"/>
              <a:gd name="connsiteX173" fmla="*/ 750131 w 889364"/>
              <a:gd name="connsiteY173" fmla="*/ 103891 h 111063"/>
              <a:gd name="connsiteX174" fmla="*/ 749235 w 889364"/>
              <a:gd name="connsiteY174" fmla="*/ 104443 h 111063"/>
              <a:gd name="connsiteX175" fmla="*/ 747442 w 889364"/>
              <a:gd name="connsiteY175" fmla="*/ 105477 h 111063"/>
              <a:gd name="connsiteX176" fmla="*/ 747028 w 889364"/>
              <a:gd name="connsiteY176" fmla="*/ 105477 h 111063"/>
              <a:gd name="connsiteX177" fmla="*/ 744132 w 889364"/>
              <a:gd name="connsiteY177" fmla="*/ 106856 h 111063"/>
              <a:gd name="connsiteX178" fmla="*/ 743649 w 889364"/>
              <a:gd name="connsiteY178" fmla="*/ 106856 h 111063"/>
              <a:gd name="connsiteX179" fmla="*/ 741787 w 889364"/>
              <a:gd name="connsiteY179" fmla="*/ 107546 h 111063"/>
              <a:gd name="connsiteX180" fmla="*/ 740890 w 889364"/>
              <a:gd name="connsiteY180" fmla="*/ 107546 h 111063"/>
              <a:gd name="connsiteX181" fmla="*/ 740339 w 889364"/>
              <a:gd name="connsiteY181" fmla="*/ 107546 h 111063"/>
              <a:gd name="connsiteX182" fmla="*/ 738822 w 889364"/>
              <a:gd name="connsiteY182" fmla="*/ 108098 h 111063"/>
              <a:gd name="connsiteX183" fmla="*/ 738201 w 889364"/>
              <a:gd name="connsiteY183" fmla="*/ 108098 h 111063"/>
              <a:gd name="connsiteX184" fmla="*/ 737304 w 889364"/>
              <a:gd name="connsiteY184" fmla="*/ 108098 h 111063"/>
              <a:gd name="connsiteX185" fmla="*/ 736684 w 889364"/>
              <a:gd name="connsiteY185" fmla="*/ 108098 h 111063"/>
              <a:gd name="connsiteX186" fmla="*/ 735236 w 889364"/>
              <a:gd name="connsiteY186" fmla="*/ 108098 h 111063"/>
              <a:gd name="connsiteX187" fmla="*/ 734546 w 889364"/>
              <a:gd name="connsiteY187" fmla="*/ 108098 h 111063"/>
              <a:gd name="connsiteX188" fmla="*/ 733718 w 889364"/>
              <a:gd name="connsiteY188" fmla="*/ 108098 h 111063"/>
              <a:gd name="connsiteX189" fmla="*/ 732960 w 889364"/>
              <a:gd name="connsiteY189" fmla="*/ 108098 h 111063"/>
              <a:gd name="connsiteX190" fmla="*/ 731581 w 889364"/>
              <a:gd name="connsiteY190" fmla="*/ 108098 h 111063"/>
              <a:gd name="connsiteX191" fmla="*/ 730822 w 889364"/>
              <a:gd name="connsiteY191" fmla="*/ 108098 h 111063"/>
              <a:gd name="connsiteX192" fmla="*/ 729994 w 889364"/>
              <a:gd name="connsiteY192" fmla="*/ 108098 h 111063"/>
              <a:gd name="connsiteX193" fmla="*/ 729098 w 889364"/>
              <a:gd name="connsiteY193" fmla="*/ 108098 h 111063"/>
              <a:gd name="connsiteX194" fmla="*/ 727857 w 889364"/>
              <a:gd name="connsiteY194" fmla="*/ 108098 h 111063"/>
              <a:gd name="connsiteX195" fmla="*/ 722685 w 889364"/>
              <a:gd name="connsiteY195" fmla="*/ 108098 h 111063"/>
              <a:gd name="connsiteX196" fmla="*/ 718823 w 889364"/>
              <a:gd name="connsiteY196" fmla="*/ 108098 h 111063"/>
              <a:gd name="connsiteX197" fmla="*/ 666722 w 889364"/>
              <a:gd name="connsiteY197" fmla="*/ 52136 h 111063"/>
              <a:gd name="connsiteX198" fmla="*/ 722685 w 889364"/>
              <a:gd name="connsiteY198" fmla="*/ 35 h 111063"/>
            </a:gdLst>
            <a:ahLst/>
            <a:cxnLst/>
            <a:rect l="l" t="t" r="r" b="b"/>
            <a:pathLst>
              <a:path w="889364" h="111063">
                <a:moveTo>
                  <a:pt x="364221" y="22034"/>
                </a:moveTo>
                <a:lnTo>
                  <a:pt x="335464" y="22034"/>
                </a:lnTo>
                <a:cubicBezTo>
                  <a:pt x="332951" y="21996"/>
                  <a:pt x="330882" y="24002"/>
                  <a:pt x="330844" y="26516"/>
                </a:cubicBezTo>
                <a:cubicBezTo>
                  <a:pt x="330844" y="26539"/>
                  <a:pt x="330844" y="26562"/>
                  <a:pt x="330844" y="26585"/>
                </a:cubicBezTo>
                <a:lnTo>
                  <a:pt x="330844" y="49136"/>
                </a:lnTo>
                <a:cubicBezTo>
                  <a:pt x="330843" y="51649"/>
                  <a:pt x="332881" y="53687"/>
                  <a:pt x="335395" y="53688"/>
                </a:cubicBezTo>
                <a:cubicBezTo>
                  <a:pt x="335418" y="53688"/>
                  <a:pt x="335441" y="53687"/>
                  <a:pt x="335464" y="53687"/>
                </a:cubicBezTo>
                <a:lnTo>
                  <a:pt x="363669" y="53687"/>
                </a:lnTo>
                <a:cubicBezTo>
                  <a:pt x="372347" y="53776"/>
                  <a:pt x="379568" y="47040"/>
                  <a:pt x="380082" y="38378"/>
                </a:cubicBezTo>
                <a:cubicBezTo>
                  <a:pt x="380387" y="29661"/>
                  <a:pt x="373568" y="22348"/>
                  <a:pt x="364852" y="22043"/>
                </a:cubicBezTo>
                <a:cubicBezTo>
                  <a:pt x="364641" y="22036"/>
                  <a:pt x="364431" y="22033"/>
                  <a:pt x="364221" y="22034"/>
                </a:cubicBezTo>
                <a:close/>
                <a:moveTo>
                  <a:pt x="835436" y="21345"/>
                </a:moveTo>
                <a:lnTo>
                  <a:pt x="835436" y="21414"/>
                </a:lnTo>
                <a:cubicBezTo>
                  <a:pt x="815745" y="21375"/>
                  <a:pt x="799752" y="37307"/>
                  <a:pt x="799714" y="56997"/>
                </a:cubicBezTo>
                <a:cubicBezTo>
                  <a:pt x="799676" y="76688"/>
                  <a:pt x="815607" y="92681"/>
                  <a:pt x="835298" y="92719"/>
                </a:cubicBezTo>
                <a:cubicBezTo>
                  <a:pt x="854989" y="92757"/>
                  <a:pt x="870982" y="76826"/>
                  <a:pt x="871020" y="57135"/>
                </a:cubicBezTo>
                <a:cubicBezTo>
                  <a:pt x="871020" y="57112"/>
                  <a:pt x="871020" y="57089"/>
                  <a:pt x="871020" y="57066"/>
                </a:cubicBezTo>
                <a:cubicBezTo>
                  <a:pt x="871020" y="37392"/>
                  <a:pt x="855111" y="21421"/>
                  <a:pt x="835436" y="21345"/>
                </a:cubicBezTo>
                <a:close/>
                <a:moveTo>
                  <a:pt x="605520" y="19549"/>
                </a:moveTo>
                <a:cubicBezTo>
                  <a:pt x="605381" y="19549"/>
                  <a:pt x="605243" y="19550"/>
                  <a:pt x="605104" y="19552"/>
                </a:cubicBezTo>
                <a:cubicBezTo>
                  <a:pt x="585414" y="19742"/>
                  <a:pt x="569607" y="35858"/>
                  <a:pt x="569797" y="55548"/>
                </a:cubicBezTo>
                <a:cubicBezTo>
                  <a:pt x="569988" y="75237"/>
                  <a:pt x="586104" y="91045"/>
                  <a:pt x="605794" y="90854"/>
                </a:cubicBezTo>
                <a:cubicBezTo>
                  <a:pt x="625375" y="90665"/>
                  <a:pt x="641139" y="74718"/>
                  <a:pt x="641102" y="55136"/>
                </a:cubicBezTo>
                <a:cubicBezTo>
                  <a:pt x="641103" y="35483"/>
                  <a:pt x="625173" y="19551"/>
                  <a:pt x="605520" y="19549"/>
                </a:cubicBezTo>
                <a:close/>
                <a:moveTo>
                  <a:pt x="145267" y="19413"/>
                </a:moveTo>
                <a:lnTo>
                  <a:pt x="145267" y="19689"/>
                </a:lnTo>
                <a:cubicBezTo>
                  <a:pt x="125500" y="19651"/>
                  <a:pt x="109445" y="35644"/>
                  <a:pt x="109407" y="55411"/>
                </a:cubicBezTo>
                <a:cubicBezTo>
                  <a:pt x="109369" y="75178"/>
                  <a:pt x="125362" y="91232"/>
                  <a:pt x="145129" y="91271"/>
                </a:cubicBezTo>
                <a:cubicBezTo>
                  <a:pt x="164896" y="91309"/>
                  <a:pt x="180951" y="75315"/>
                  <a:pt x="180989" y="55548"/>
                </a:cubicBezTo>
                <a:cubicBezTo>
                  <a:pt x="180989" y="55503"/>
                  <a:pt x="180989" y="55457"/>
                  <a:pt x="180989" y="55411"/>
                </a:cubicBezTo>
                <a:cubicBezTo>
                  <a:pt x="181104" y="35644"/>
                  <a:pt x="165172" y="19528"/>
                  <a:pt x="145406" y="19413"/>
                </a:cubicBezTo>
                <a:cubicBezTo>
                  <a:pt x="145360" y="19413"/>
                  <a:pt x="145313" y="19413"/>
                  <a:pt x="145267" y="19413"/>
                </a:cubicBezTo>
                <a:close/>
                <a:moveTo>
                  <a:pt x="316982" y="3345"/>
                </a:moveTo>
                <a:lnTo>
                  <a:pt x="363462" y="3345"/>
                </a:lnTo>
                <a:cubicBezTo>
                  <a:pt x="372574" y="3334"/>
                  <a:pt x="381350" y="6785"/>
                  <a:pt x="388013" y="13000"/>
                </a:cubicBezTo>
                <a:cubicBezTo>
                  <a:pt x="394653" y="19116"/>
                  <a:pt x="398575" y="27632"/>
                  <a:pt x="398909" y="36654"/>
                </a:cubicBezTo>
                <a:cubicBezTo>
                  <a:pt x="399394" y="49082"/>
                  <a:pt x="393149" y="60809"/>
                  <a:pt x="382565" y="67341"/>
                </a:cubicBezTo>
                <a:cubicBezTo>
                  <a:pt x="380614" y="68533"/>
                  <a:pt x="379896" y="71017"/>
                  <a:pt x="380910" y="73065"/>
                </a:cubicBezTo>
                <a:lnTo>
                  <a:pt x="394288" y="101133"/>
                </a:lnTo>
                <a:cubicBezTo>
                  <a:pt x="395587" y="103285"/>
                  <a:pt x="394894" y="106082"/>
                  <a:pt x="392742" y="107381"/>
                </a:cubicBezTo>
                <a:cubicBezTo>
                  <a:pt x="391962" y="107851"/>
                  <a:pt x="391060" y="108077"/>
                  <a:pt x="390150" y="108029"/>
                </a:cubicBezTo>
                <a:lnTo>
                  <a:pt x="380289" y="107408"/>
                </a:lnTo>
                <a:cubicBezTo>
                  <a:pt x="378542" y="107388"/>
                  <a:pt x="376961" y="106369"/>
                  <a:pt x="376220" y="104788"/>
                </a:cubicBezTo>
                <a:lnTo>
                  <a:pt x="361945" y="74927"/>
                </a:lnTo>
                <a:cubicBezTo>
                  <a:pt x="361198" y="73361"/>
                  <a:pt x="359613" y="72367"/>
                  <a:pt x="357877" y="72376"/>
                </a:cubicBezTo>
                <a:lnTo>
                  <a:pt x="335464" y="72376"/>
                </a:lnTo>
                <a:cubicBezTo>
                  <a:pt x="332951" y="72337"/>
                  <a:pt x="330882" y="74344"/>
                  <a:pt x="330844" y="76858"/>
                </a:cubicBezTo>
                <a:cubicBezTo>
                  <a:pt x="330844" y="76881"/>
                  <a:pt x="330844" y="76904"/>
                  <a:pt x="330844" y="76927"/>
                </a:cubicBezTo>
                <a:lnTo>
                  <a:pt x="330844" y="102788"/>
                </a:lnTo>
                <a:cubicBezTo>
                  <a:pt x="330882" y="105301"/>
                  <a:pt x="328875" y="107369"/>
                  <a:pt x="326362" y="107408"/>
                </a:cubicBezTo>
                <a:cubicBezTo>
                  <a:pt x="326339" y="107408"/>
                  <a:pt x="326315" y="107408"/>
                  <a:pt x="326292" y="107408"/>
                </a:cubicBezTo>
                <a:lnTo>
                  <a:pt x="316982" y="107408"/>
                </a:lnTo>
                <a:cubicBezTo>
                  <a:pt x="314458" y="107370"/>
                  <a:pt x="312431" y="105313"/>
                  <a:pt x="312431" y="102788"/>
                </a:cubicBezTo>
                <a:lnTo>
                  <a:pt x="312431" y="7897"/>
                </a:lnTo>
                <a:cubicBezTo>
                  <a:pt x="312468" y="5398"/>
                  <a:pt x="314484" y="3382"/>
                  <a:pt x="316982" y="3345"/>
                </a:cubicBezTo>
                <a:close/>
                <a:moveTo>
                  <a:pt x="212367" y="3345"/>
                </a:moveTo>
                <a:lnTo>
                  <a:pt x="221884" y="3345"/>
                </a:lnTo>
                <a:cubicBezTo>
                  <a:pt x="224398" y="3345"/>
                  <a:pt x="226436" y="5383"/>
                  <a:pt x="226436" y="7897"/>
                </a:cubicBezTo>
                <a:lnTo>
                  <a:pt x="226436" y="59342"/>
                </a:lnTo>
                <a:cubicBezTo>
                  <a:pt x="225653" y="75395"/>
                  <a:pt x="238033" y="89043"/>
                  <a:pt x="254087" y="89826"/>
                </a:cubicBezTo>
                <a:cubicBezTo>
                  <a:pt x="270140" y="90608"/>
                  <a:pt x="283788" y="78228"/>
                  <a:pt x="284570" y="62174"/>
                </a:cubicBezTo>
                <a:cubicBezTo>
                  <a:pt x="284616" y="61231"/>
                  <a:pt x="284616" y="60286"/>
                  <a:pt x="284570" y="59342"/>
                </a:cubicBezTo>
                <a:lnTo>
                  <a:pt x="284570" y="7897"/>
                </a:lnTo>
                <a:cubicBezTo>
                  <a:pt x="284607" y="5398"/>
                  <a:pt x="286624" y="3382"/>
                  <a:pt x="289122" y="3345"/>
                </a:cubicBezTo>
                <a:lnTo>
                  <a:pt x="298638" y="3345"/>
                </a:lnTo>
                <a:cubicBezTo>
                  <a:pt x="301152" y="3345"/>
                  <a:pt x="303190" y="5383"/>
                  <a:pt x="303190" y="7897"/>
                </a:cubicBezTo>
                <a:lnTo>
                  <a:pt x="303190" y="59687"/>
                </a:lnTo>
                <a:cubicBezTo>
                  <a:pt x="303228" y="86004"/>
                  <a:pt x="281924" y="107370"/>
                  <a:pt x="255606" y="107408"/>
                </a:cubicBezTo>
                <a:cubicBezTo>
                  <a:pt x="255583" y="107408"/>
                  <a:pt x="255560" y="107408"/>
                  <a:pt x="255537" y="107408"/>
                </a:cubicBezTo>
                <a:cubicBezTo>
                  <a:pt x="229182" y="107408"/>
                  <a:pt x="207816" y="86043"/>
                  <a:pt x="207816" y="59687"/>
                </a:cubicBezTo>
                <a:lnTo>
                  <a:pt x="207816" y="7897"/>
                </a:lnTo>
                <a:cubicBezTo>
                  <a:pt x="207816" y="5383"/>
                  <a:pt x="209854" y="3345"/>
                  <a:pt x="212367" y="3345"/>
                </a:cubicBezTo>
                <a:close/>
                <a:moveTo>
                  <a:pt x="83271" y="3345"/>
                </a:moveTo>
                <a:lnTo>
                  <a:pt x="92236" y="3345"/>
                </a:lnTo>
                <a:cubicBezTo>
                  <a:pt x="94746" y="3479"/>
                  <a:pt x="96672" y="5622"/>
                  <a:pt x="96539" y="8132"/>
                </a:cubicBezTo>
                <a:cubicBezTo>
                  <a:pt x="96499" y="8878"/>
                  <a:pt x="96276" y="9602"/>
                  <a:pt x="95891" y="10241"/>
                </a:cubicBezTo>
                <a:lnTo>
                  <a:pt x="58789" y="61549"/>
                </a:lnTo>
                <a:cubicBezTo>
                  <a:pt x="57959" y="62689"/>
                  <a:pt x="57523" y="64069"/>
                  <a:pt x="57548" y="65479"/>
                </a:cubicBezTo>
                <a:lnTo>
                  <a:pt x="57548" y="102857"/>
                </a:lnTo>
                <a:cubicBezTo>
                  <a:pt x="57511" y="105355"/>
                  <a:pt x="55495" y="107371"/>
                  <a:pt x="52997" y="107408"/>
                </a:cubicBezTo>
                <a:lnTo>
                  <a:pt x="43411" y="107408"/>
                </a:lnTo>
                <a:cubicBezTo>
                  <a:pt x="40913" y="107371"/>
                  <a:pt x="38897" y="105355"/>
                  <a:pt x="38860" y="102857"/>
                </a:cubicBezTo>
                <a:lnTo>
                  <a:pt x="38860" y="65479"/>
                </a:lnTo>
                <a:cubicBezTo>
                  <a:pt x="38885" y="64069"/>
                  <a:pt x="38449" y="62689"/>
                  <a:pt x="37618" y="61549"/>
                </a:cubicBezTo>
                <a:lnTo>
                  <a:pt x="655" y="10586"/>
                </a:lnTo>
                <a:cubicBezTo>
                  <a:pt x="-644" y="8434"/>
                  <a:pt x="49" y="5636"/>
                  <a:pt x="2201" y="4338"/>
                </a:cubicBezTo>
                <a:cubicBezTo>
                  <a:pt x="2840" y="3952"/>
                  <a:pt x="3564" y="3730"/>
                  <a:pt x="4310" y="3690"/>
                </a:cubicBezTo>
                <a:lnTo>
                  <a:pt x="13551" y="3690"/>
                </a:lnTo>
                <a:cubicBezTo>
                  <a:pt x="14876" y="3691"/>
                  <a:pt x="16135" y="4270"/>
                  <a:pt x="16999" y="5276"/>
                </a:cubicBezTo>
                <a:lnTo>
                  <a:pt x="44583" y="44239"/>
                </a:lnTo>
                <a:cubicBezTo>
                  <a:pt x="45459" y="45416"/>
                  <a:pt x="46841" y="46107"/>
                  <a:pt x="48307" y="46101"/>
                </a:cubicBezTo>
                <a:cubicBezTo>
                  <a:pt x="49755" y="46107"/>
                  <a:pt x="51116" y="45414"/>
                  <a:pt x="51962" y="44239"/>
                </a:cubicBezTo>
                <a:lnTo>
                  <a:pt x="79547" y="5276"/>
                </a:lnTo>
                <a:cubicBezTo>
                  <a:pt x="80400" y="4065"/>
                  <a:pt x="81789" y="3344"/>
                  <a:pt x="83271" y="3345"/>
                </a:cubicBezTo>
                <a:close/>
                <a:moveTo>
                  <a:pt x="835160" y="2932"/>
                </a:moveTo>
                <a:cubicBezTo>
                  <a:pt x="865020" y="2856"/>
                  <a:pt x="889288" y="27000"/>
                  <a:pt x="889364" y="56860"/>
                </a:cubicBezTo>
                <a:cubicBezTo>
                  <a:pt x="889364" y="56906"/>
                  <a:pt x="889364" y="56952"/>
                  <a:pt x="889364" y="56997"/>
                </a:cubicBezTo>
                <a:cubicBezTo>
                  <a:pt x="889326" y="86788"/>
                  <a:pt x="865226" y="110949"/>
                  <a:pt x="835436" y="111063"/>
                </a:cubicBezTo>
                <a:lnTo>
                  <a:pt x="835436" y="111063"/>
                </a:lnTo>
                <a:cubicBezTo>
                  <a:pt x="805576" y="111139"/>
                  <a:pt x="781308" y="86995"/>
                  <a:pt x="781232" y="57136"/>
                </a:cubicBezTo>
                <a:cubicBezTo>
                  <a:pt x="781156" y="27276"/>
                  <a:pt x="805300" y="3008"/>
                  <a:pt x="835160" y="2932"/>
                </a:cubicBezTo>
                <a:close/>
                <a:moveTo>
                  <a:pt x="467387" y="2449"/>
                </a:moveTo>
                <a:lnTo>
                  <a:pt x="477317" y="2449"/>
                </a:lnTo>
                <a:cubicBezTo>
                  <a:pt x="479831" y="2449"/>
                  <a:pt x="481869" y="4487"/>
                  <a:pt x="481869" y="7001"/>
                </a:cubicBezTo>
                <a:lnTo>
                  <a:pt x="481869" y="85271"/>
                </a:lnTo>
                <a:cubicBezTo>
                  <a:pt x="481869" y="87785"/>
                  <a:pt x="483907" y="89823"/>
                  <a:pt x="486420" y="89823"/>
                </a:cubicBezTo>
                <a:lnTo>
                  <a:pt x="542762" y="89823"/>
                </a:lnTo>
                <a:cubicBezTo>
                  <a:pt x="545276" y="89823"/>
                  <a:pt x="547314" y="91861"/>
                  <a:pt x="547314" y="94374"/>
                </a:cubicBezTo>
                <a:lnTo>
                  <a:pt x="547314" y="103546"/>
                </a:lnTo>
                <a:cubicBezTo>
                  <a:pt x="547352" y="106021"/>
                  <a:pt x="545376" y="108059"/>
                  <a:pt x="542901" y="108097"/>
                </a:cubicBezTo>
                <a:cubicBezTo>
                  <a:pt x="542855" y="108098"/>
                  <a:pt x="542808" y="108098"/>
                  <a:pt x="542762" y="108097"/>
                </a:cubicBezTo>
                <a:lnTo>
                  <a:pt x="467387" y="108097"/>
                </a:lnTo>
                <a:cubicBezTo>
                  <a:pt x="464912" y="108136"/>
                  <a:pt x="462874" y="106160"/>
                  <a:pt x="462836" y="103685"/>
                </a:cubicBezTo>
                <a:cubicBezTo>
                  <a:pt x="462835" y="103639"/>
                  <a:pt x="462835" y="103592"/>
                  <a:pt x="462836" y="103546"/>
                </a:cubicBezTo>
                <a:lnTo>
                  <a:pt x="462836" y="7001"/>
                </a:lnTo>
                <a:cubicBezTo>
                  <a:pt x="462836" y="4487"/>
                  <a:pt x="464873" y="2449"/>
                  <a:pt x="467387" y="2449"/>
                </a:cubicBezTo>
                <a:close/>
                <a:moveTo>
                  <a:pt x="605104" y="1070"/>
                </a:moveTo>
                <a:cubicBezTo>
                  <a:pt x="634964" y="1070"/>
                  <a:pt x="659170" y="25276"/>
                  <a:pt x="659170" y="55136"/>
                </a:cubicBezTo>
                <a:cubicBezTo>
                  <a:pt x="659170" y="84995"/>
                  <a:pt x="634964" y="109201"/>
                  <a:pt x="605104" y="109201"/>
                </a:cubicBezTo>
                <a:cubicBezTo>
                  <a:pt x="575244" y="109201"/>
                  <a:pt x="551038" y="84995"/>
                  <a:pt x="551038" y="55136"/>
                </a:cubicBezTo>
                <a:cubicBezTo>
                  <a:pt x="551038" y="25276"/>
                  <a:pt x="575244" y="1070"/>
                  <a:pt x="605104" y="1070"/>
                </a:cubicBezTo>
                <a:close/>
                <a:moveTo>
                  <a:pt x="145819" y="933"/>
                </a:moveTo>
                <a:cubicBezTo>
                  <a:pt x="175647" y="1085"/>
                  <a:pt x="199747" y="25307"/>
                  <a:pt x="199747" y="55135"/>
                </a:cubicBezTo>
                <a:cubicBezTo>
                  <a:pt x="199747" y="85071"/>
                  <a:pt x="175480" y="109339"/>
                  <a:pt x="145544" y="109339"/>
                </a:cubicBezTo>
                <a:cubicBezTo>
                  <a:pt x="145452" y="109339"/>
                  <a:pt x="145359" y="109339"/>
                  <a:pt x="145267" y="109338"/>
                </a:cubicBezTo>
                <a:cubicBezTo>
                  <a:pt x="115332" y="109186"/>
                  <a:pt x="91187" y="84795"/>
                  <a:pt x="91340" y="54860"/>
                </a:cubicBezTo>
                <a:cubicBezTo>
                  <a:pt x="91492" y="24924"/>
                  <a:pt x="115883" y="780"/>
                  <a:pt x="145819" y="933"/>
                </a:cubicBezTo>
                <a:close/>
                <a:moveTo>
                  <a:pt x="722685" y="35"/>
                </a:moveTo>
                <a:lnTo>
                  <a:pt x="722684" y="35"/>
                </a:lnTo>
                <a:cubicBezTo>
                  <a:pt x="734342" y="50"/>
                  <a:pt x="745684" y="3823"/>
                  <a:pt x="755028" y="10793"/>
                </a:cubicBezTo>
                <a:cubicBezTo>
                  <a:pt x="757785" y="12853"/>
                  <a:pt x="760347" y="15161"/>
                  <a:pt x="762682" y="17689"/>
                </a:cubicBezTo>
                <a:cubicBezTo>
                  <a:pt x="762731" y="17754"/>
                  <a:pt x="762777" y="17820"/>
                  <a:pt x="762822" y="17886"/>
                </a:cubicBezTo>
                <a:cubicBezTo>
                  <a:pt x="764195" y="19946"/>
                  <a:pt x="763639" y="22729"/>
                  <a:pt x="761579" y="24103"/>
                </a:cubicBezTo>
                <a:lnTo>
                  <a:pt x="753855" y="29482"/>
                </a:lnTo>
                <a:cubicBezTo>
                  <a:pt x="752076" y="30795"/>
                  <a:pt x="749600" y="30588"/>
                  <a:pt x="748062" y="28999"/>
                </a:cubicBezTo>
                <a:lnTo>
                  <a:pt x="745994" y="27068"/>
                </a:lnTo>
                <a:lnTo>
                  <a:pt x="745580" y="26654"/>
                </a:lnTo>
                <a:cubicBezTo>
                  <a:pt x="739194" y="21330"/>
                  <a:pt x="731137" y="18424"/>
                  <a:pt x="722822" y="18448"/>
                </a:cubicBezTo>
                <a:lnTo>
                  <a:pt x="721305" y="18448"/>
                </a:lnTo>
                <a:lnTo>
                  <a:pt x="718823" y="18448"/>
                </a:lnTo>
                <a:cubicBezTo>
                  <a:pt x="716670" y="18678"/>
                  <a:pt x="714546" y="19117"/>
                  <a:pt x="712478" y="19758"/>
                </a:cubicBezTo>
                <a:cubicBezTo>
                  <a:pt x="700101" y="23449"/>
                  <a:pt x="690688" y="33545"/>
                  <a:pt x="687871" y="46150"/>
                </a:cubicBezTo>
                <a:cubicBezTo>
                  <a:pt x="683577" y="65367"/>
                  <a:pt x="695675" y="84426"/>
                  <a:pt x="714892" y="88720"/>
                </a:cubicBezTo>
                <a:lnTo>
                  <a:pt x="717788" y="89271"/>
                </a:lnTo>
                <a:lnTo>
                  <a:pt x="718685" y="89271"/>
                </a:lnTo>
                <a:lnTo>
                  <a:pt x="725581" y="89271"/>
                </a:lnTo>
                <a:cubicBezTo>
                  <a:pt x="727367" y="89149"/>
                  <a:pt x="729142" y="88895"/>
                  <a:pt x="730891" y="88513"/>
                </a:cubicBezTo>
                <a:lnTo>
                  <a:pt x="731856" y="88513"/>
                </a:lnTo>
                <a:lnTo>
                  <a:pt x="732822" y="88513"/>
                </a:lnTo>
                <a:lnTo>
                  <a:pt x="736891" y="87064"/>
                </a:lnTo>
                <a:lnTo>
                  <a:pt x="737718" y="87064"/>
                </a:lnTo>
                <a:lnTo>
                  <a:pt x="738477" y="86720"/>
                </a:lnTo>
                <a:lnTo>
                  <a:pt x="739304" y="86306"/>
                </a:lnTo>
                <a:lnTo>
                  <a:pt x="741166" y="85340"/>
                </a:lnTo>
                <a:lnTo>
                  <a:pt x="741718" y="85340"/>
                </a:lnTo>
                <a:cubicBezTo>
                  <a:pt x="746983" y="81290"/>
                  <a:pt x="751174" y="76009"/>
                  <a:pt x="753924" y="69962"/>
                </a:cubicBezTo>
                <a:cubicBezTo>
                  <a:pt x="754363" y="68708"/>
                  <a:pt x="754100" y="67315"/>
                  <a:pt x="753235" y="66307"/>
                </a:cubicBezTo>
                <a:cubicBezTo>
                  <a:pt x="752463" y="65497"/>
                  <a:pt x="751388" y="65047"/>
                  <a:pt x="750269" y="65066"/>
                </a:cubicBezTo>
                <a:lnTo>
                  <a:pt x="730339" y="65066"/>
                </a:lnTo>
                <a:cubicBezTo>
                  <a:pt x="727825" y="65066"/>
                  <a:pt x="725788" y="63028"/>
                  <a:pt x="725788" y="60514"/>
                </a:cubicBezTo>
                <a:lnTo>
                  <a:pt x="725788" y="51205"/>
                </a:lnTo>
                <a:cubicBezTo>
                  <a:pt x="725788" y="48691"/>
                  <a:pt x="727825" y="46653"/>
                  <a:pt x="730339" y="46653"/>
                </a:cubicBezTo>
                <a:lnTo>
                  <a:pt x="771716" y="46653"/>
                </a:lnTo>
                <a:lnTo>
                  <a:pt x="772130" y="46653"/>
                </a:lnTo>
                <a:cubicBezTo>
                  <a:pt x="773008" y="46689"/>
                  <a:pt x="773856" y="46983"/>
                  <a:pt x="774569" y="47498"/>
                </a:cubicBezTo>
                <a:cubicBezTo>
                  <a:pt x="776576" y="48947"/>
                  <a:pt x="777028" y="51749"/>
                  <a:pt x="775578" y="53756"/>
                </a:cubicBezTo>
                <a:lnTo>
                  <a:pt x="775578" y="58377"/>
                </a:lnTo>
                <a:cubicBezTo>
                  <a:pt x="775697" y="73824"/>
                  <a:pt x="769074" y="88555"/>
                  <a:pt x="757441" y="98719"/>
                </a:cubicBezTo>
                <a:lnTo>
                  <a:pt x="755717" y="100167"/>
                </a:lnTo>
                <a:lnTo>
                  <a:pt x="754821" y="100926"/>
                </a:lnTo>
                <a:cubicBezTo>
                  <a:pt x="754279" y="101383"/>
                  <a:pt x="753702" y="101798"/>
                  <a:pt x="753097" y="102167"/>
                </a:cubicBezTo>
                <a:lnTo>
                  <a:pt x="752200" y="102788"/>
                </a:lnTo>
                <a:lnTo>
                  <a:pt x="750476" y="103891"/>
                </a:lnTo>
                <a:lnTo>
                  <a:pt x="750131" y="103891"/>
                </a:lnTo>
                <a:lnTo>
                  <a:pt x="749235" y="104443"/>
                </a:lnTo>
                <a:lnTo>
                  <a:pt x="747442" y="105477"/>
                </a:lnTo>
                <a:lnTo>
                  <a:pt x="747028" y="105477"/>
                </a:lnTo>
                <a:lnTo>
                  <a:pt x="744132" y="106856"/>
                </a:lnTo>
                <a:lnTo>
                  <a:pt x="743649" y="106856"/>
                </a:lnTo>
                <a:lnTo>
                  <a:pt x="741787" y="107546"/>
                </a:lnTo>
                <a:lnTo>
                  <a:pt x="740890" y="107546"/>
                </a:lnTo>
                <a:lnTo>
                  <a:pt x="740339" y="107546"/>
                </a:lnTo>
                <a:lnTo>
                  <a:pt x="738822" y="108098"/>
                </a:lnTo>
                <a:lnTo>
                  <a:pt x="738201" y="108098"/>
                </a:lnTo>
                <a:lnTo>
                  <a:pt x="737304" y="108098"/>
                </a:lnTo>
                <a:lnTo>
                  <a:pt x="736684" y="108098"/>
                </a:lnTo>
                <a:lnTo>
                  <a:pt x="735236" y="108098"/>
                </a:lnTo>
                <a:lnTo>
                  <a:pt x="734546" y="108098"/>
                </a:lnTo>
                <a:lnTo>
                  <a:pt x="733718" y="108098"/>
                </a:lnTo>
                <a:lnTo>
                  <a:pt x="732960" y="108098"/>
                </a:lnTo>
                <a:lnTo>
                  <a:pt x="731581" y="108098"/>
                </a:lnTo>
                <a:lnTo>
                  <a:pt x="730822" y="108098"/>
                </a:lnTo>
                <a:lnTo>
                  <a:pt x="729994" y="108098"/>
                </a:lnTo>
                <a:lnTo>
                  <a:pt x="729098" y="108098"/>
                </a:lnTo>
                <a:lnTo>
                  <a:pt x="727857" y="108098"/>
                </a:lnTo>
                <a:lnTo>
                  <a:pt x="722685" y="108098"/>
                </a:lnTo>
                <a:cubicBezTo>
                  <a:pt x="721398" y="108144"/>
                  <a:pt x="720110" y="108144"/>
                  <a:pt x="718823" y="108098"/>
                </a:cubicBezTo>
                <a:cubicBezTo>
                  <a:pt x="688982" y="107031"/>
                  <a:pt x="665656" y="81976"/>
                  <a:pt x="666722" y="52136"/>
                </a:cubicBezTo>
                <a:cubicBezTo>
                  <a:pt x="667788" y="22295"/>
                  <a:pt x="692844" y="-1031"/>
                  <a:pt x="722685" y="35"/>
                </a:cubicBezTo>
                <a:close/>
              </a:path>
            </a:pathLst>
          </a:custGeom>
          <a:solidFill>
            <a:schemeClr val="bg1"/>
          </a:solidFill>
          <a:ln w="48068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10590" y="4316730"/>
            <a:ext cx="3810000" cy="11944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127760" y="4319270"/>
            <a:ext cx="3441065" cy="1191895"/>
          </a:xfrm>
          <a:prstGeom prst="roundRect">
            <a:avLst>
              <a:gd name="adj" fmla="val 50000"/>
            </a:avLst>
          </a:prstGeom>
          <a:noFill/>
          <a:ln cap="sq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r>
              <a:rPr kumimoji="1" lang="en-US" altLang="zh-CN" sz="128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{{description}}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18035851">
            <a:off x="5255523" y="1597050"/>
            <a:ext cx="10551185" cy="5535028"/>
          </a:xfrm>
          <a:prstGeom prst="doubleWav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0037561" flipH="1">
            <a:off x="12824080" y="1195640"/>
            <a:ext cx="146481" cy="14648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69000">
                <a:schemeClr val="accent2">
                  <a:alpha val="84000"/>
                </a:schemeClr>
              </a:gs>
            </a:gsLst>
            <a:lin ang="27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1579540" flipH="1">
            <a:off x="8268683" y="7378766"/>
            <a:ext cx="159272" cy="159272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69000">
                <a:schemeClr val="accent2"/>
              </a:gs>
            </a:gsLst>
            <a:lin ang="27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035800" y="3695700"/>
            <a:ext cx="800100" cy="800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861300" y="1625600"/>
            <a:ext cx="292100" cy="29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9893300" y="1981200"/>
            <a:ext cx="292100" cy="2921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928100" y="2933700"/>
            <a:ext cx="2514600" cy="25146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5372100" y="-546100"/>
            <a:ext cx="1231900" cy="1231900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-546100" y="4038600"/>
            <a:ext cx="1079500" cy="1079500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9601200" y="3746500"/>
            <a:ext cx="292100" cy="2921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660400" y="5455648"/>
            <a:ext cx="10858500" cy="45719"/>
          </a:xfrm>
          <a:prstGeom prst="rect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194297" y="5390276"/>
            <a:ext cx="176463" cy="1764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001419" y="5390276"/>
            <a:ext cx="176463" cy="1764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9808541" y="5390276"/>
            <a:ext cx="176463" cy="17646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660400" y="1697661"/>
            <a:ext cx="3244256" cy="3490760"/>
          </a:xfrm>
          <a:prstGeom prst="downArrowCallout">
            <a:avLst>
              <a:gd name="adj1" fmla="val 5287"/>
              <a:gd name="adj2" fmla="val 10296"/>
              <a:gd name="adj3" fmla="val 11269"/>
              <a:gd name="adj4" fmla="val 7916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783510" y="2263711"/>
            <a:ext cx="2998036" cy="20107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{{content-3.1.1}}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783510" y="1753989"/>
            <a:ext cx="2998036" cy="4399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{{subtitle-3.1.1}}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467522" y="1697661"/>
            <a:ext cx="3244256" cy="3490760"/>
          </a:xfrm>
          <a:prstGeom prst="downArrowCallout">
            <a:avLst>
              <a:gd name="adj1" fmla="val 5287"/>
              <a:gd name="adj2" fmla="val 10296"/>
              <a:gd name="adj3" fmla="val 11269"/>
              <a:gd name="adj4" fmla="val 7916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590632" y="2263711"/>
            <a:ext cx="2998036" cy="20107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{{content-3.1.2}}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4590632" y="1753989"/>
            <a:ext cx="2998036" cy="4399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56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{{subtitle-3.1.2}}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274644" y="1697661"/>
            <a:ext cx="3244256" cy="3490760"/>
          </a:xfrm>
          <a:prstGeom prst="downArrowCallout">
            <a:avLst>
              <a:gd name="adj1" fmla="val 5287"/>
              <a:gd name="adj2" fmla="val 10296"/>
              <a:gd name="adj3" fmla="val 11269"/>
              <a:gd name="adj4" fmla="val 79166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8397754" y="2263711"/>
            <a:ext cx="2998036" cy="201074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{{content-3.1.3}}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8397754" y="1753989"/>
            <a:ext cx="2998036" cy="43993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{{subtitle-3.1.3}}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{{subtitle-3.1}}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66774" y="5328067"/>
            <a:ext cx="10495132" cy="161925"/>
          </a:xfrm>
          <a:prstGeom prst="roundRect">
            <a:avLst>
              <a:gd name="adj" fmla="val 50000"/>
            </a:avLst>
          </a:prstGeom>
          <a:solidFill>
            <a:schemeClr val="accent1">
              <a:lumMod val="20000"/>
              <a:lumOff val="80000"/>
            </a:schemeClr>
          </a:solidFill>
          <a:ln cap="sq">
            <a:noFill/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252822" y="5219847"/>
            <a:ext cx="208436" cy="208436"/>
          </a:xfrm>
          <a:prstGeom prst="ellipse">
            <a:avLst/>
          </a:pr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861100" y="5641657"/>
            <a:ext cx="9906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3200">
                <a:ln w="12700">
                  <a:noFill/>
                </a:ln>
                <a:solidFill>
                  <a:srgbClr val="D9D9D9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5987019" y="5219847"/>
            <a:ext cx="208436" cy="208436"/>
          </a:xfrm>
          <a:prstGeom prst="ellipse">
            <a:avLst/>
          </a:pr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5593710" y="5641657"/>
            <a:ext cx="9906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3200">
                <a:ln w="12700">
                  <a:noFill/>
                </a:ln>
                <a:solidFill>
                  <a:srgbClr val="D9D9D9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9724364" y="5219847"/>
            <a:ext cx="208436" cy="208436"/>
          </a:xfrm>
          <a:prstGeom prst="ellipse">
            <a:avLst/>
          </a:pr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332642" y="5641657"/>
            <a:ext cx="990600" cy="4064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>
            <a:spAutoFit/>
          </a:bodyPr>
          <a:lstStyle/>
          <a:p>
            <a:pPr algn="ctr"/>
            <a:r>
              <a:rPr kumimoji="1" lang="en-US" altLang="zh-CN" sz="3200">
                <a:ln w="12700">
                  <a:noFill/>
                </a:ln>
                <a:solidFill>
                  <a:srgbClr val="D9D9D9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 flipH="1" flipV="1">
            <a:off x="660400" y="2244440"/>
            <a:ext cx="246788" cy="2939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 flipV="1">
            <a:off x="3804638" y="2244440"/>
            <a:ext cx="246788" cy="2939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899861" y="1778917"/>
            <a:ext cx="2914360" cy="3270707"/>
          </a:xfrm>
          <a:custGeom>
            <a:avLst/>
            <a:gdLst>
              <a:gd name="connsiteX0" fmla="*/ 192231 w 2914360"/>
              <a:gd name="connsiteY0" fmla="*/ 0 h 3270707"/>
              <a:gd name="connsiteX1" fmla="*/ 2722129 w 2914360"/>
              <a:gd name="connsiteY1" fmla="*/ 0 h 3270707"/>
              <a:gd name="connsiteX2" fmla="*/ 2914360 w 2914360"/>
              <a:gd name="connsiteY2" fmla="*/ 192231 h 3270707"/>
              <a:gd name="connsiteX3" fmla="*/ 2914360 w 2914360"/>
              <a:gd name="connsiteY3" fmla="*/ 2962803 h 3270707"/>
              <a:gd name="connsiteX4" fmla="*/ 2722129 w 2914360"/>
              <a:gd name="connsiteY4" fmla="*/ 3155034 h 3270707"/>
              <a:gd name="connsiteX5" fmla="*/ 1647670 w 2914360"/>
              <a:gd name="connsiteY5" fmla="*/ 3155034 h 3270707"/>
              <a:gd name="connsiteX6" fmla="*/ 1457179 w 2914360"/>
              <a:gd name="connsiteY6" fmla="*/ 3270707 h 3270707"/>
              <a:gd name="connsiteX7" fmla="*/ 1266688 w 2914360"/>
              <a:gd name="connsiteY7" fmla="*/ 3155034 h 3270707"/>
              <a:gd name="connsiteX8" fmla="*/ 192231 w 2914360"/>
              <a:gd name="connsiteY8" fmla="*/ 3155034 h 3270707"/>
              <a:gd name="connsiteX9" fmla="*/ 0 w 2914360"/>
              <a:gd name="connsiteY9" fmla="*/ 2962803 h 3270707"/>
              <a:gd name="connsiteX10" fmla="*/ 0 w 2914360"/>
              <a:gd name="connsiteY10" fmla="*/ 192231 h 3270707"/>
              <a:gd name="connsiteX11" fmla="*/ 192231 w 2914360"/>
              <a:gd name="connsiteY11" fmla="*/ 0 h 3270707"/>
            </a:gdLst>
            <a:ahLst/>
            <a:cxnLst/>
            <a:rect l="l" t="t" r="r" b="b"/>
            <a:pathLst>
              <a:path w="2914360" h="3270707">
                <a:moveTo>
                  <a:pt x="192231" y="0"/>
                </a:moveTo>
                <a:lnTo>
                  <a:pt x="2722129" y="0"/>
                </a:lnTo>
                <a:cubicBezTo>
                  <a:pt x="2828295" y="0"/>
                  <a:pt x="2914360" y="86065"/>
                  <a:pt x="2914360" y="192231"/>
                </a:cubicBezTo>
                <a:lnTo>
                  <a:pt x="2914360" y="2962803"/>
                </a:lnTo>
                <a:cubicBezTo>
                  <a:pt x="2914360" y="3068969"/>
                  <a:pt x="2828295" y="3155034"/>
                  <a:pt x="2722129" y="3155034"/>
                </a:cubicBezTo>
                <a:lnTo>
                  <a:pt x="1647670" y="3155034"/>
                </a:lnTo>
                <a:lnTo>
                  <a:pt x="1457179" y="3270707"/>
                </a:lnTo>
                <a:lnTo>
                  <a:pt x="1266688" y="3155034"/>
                </a:lnTo>
                <a:lnTo>
                  <a:pt x="192231" y="3155034"/>
                </a:lnTo>
                <a:cubicBezTo>
                  <a:pt x="86065" y="3155034"/>
                  <a:pt x="0" y="3068969"/>
                  <a:pt x="0" y="2962803"/>
                </a:cubicBezTo>
                <a:lnTo>
                  <a:pt x="0" y="192231"/>
                </a:lnTo>
                <a:cubicBezTo>
                  <a:pt x="0" y="86065"/>
                  <a:pt x="86065" y="0"/>
                  <a:pt x="192231" y="0"/>
                </a:cubicBezTo>
                <a:close/>
              </a:path>
            </a:pathLst>
          </a:custGeom>
          <a:solidFill>
            <a:schemeClr val="bg1"/>
          </a:solidFill>
          <a:ln w="3175" cap="sq"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660400" y="1512934"/>
            <a:ext cx="3393281" cy="731507"/>
          </a:xfrm>
          <a:custGeom>
            <a:avLst/>
            <a:gdLst>
              <a:gd name="connsiteX0" fmla="*/ 287252 w 3393281"/>
              <a:gd name="connsiteY0" fmla="*/ 0 h 731507"/>
              <a:gd name="connsiteX1" fmla="*/ 3106029 w 3393281"/>
              <a:gd name="connsiteY1" fmla="*/ 0 h 731507"/>
              <a:gd name="connsiteX2" fmla="*/ 3393281 w 3393281"/>
              <a:gd name="connsiteY2" fmla="*/ 287252 h 731507"/>
              <a:gd name="connsiteX3" fmla="*/ 3393281 w 3393281"/>
              <a:gd name="connsiteY3" fmla="*/ 731027 h 731507"/>
              <a:gd name="connsiteX4" fmla="*/ 1 w 3393281"/>
              <a:gd name="connsiteY4" fmla="*/ 731027 h 731507"/>
              <a:gd name="connsiteX5" fmla="*/ 1 w 3393281"/>
              <a:gd name="connsiteY5" fmla="*/ 731507 h 731507"/>
              <a:gd name="connsiteX6" fmla="*/ 0 w 3393281"/>
              <a:gd name="connsiteY6" fmla="*/ 731507 h 731507"/>
              <a:gd name="connsiteX7" fmla="*/ 0 w 3393281"/>
              <a:gd name="connsiteY7" fmla="*/ 287252 h 731507"/>
              <a:gd name="connsiteX8" fmla="*/ 287252 w 3393281"/>
              <a:gd name="connsiteY8" fmla="*/ 0 h 731507"/>
            </a:gdLst>
            <a:ahLst/>
            <a:cxnLst/>
            <a:rect l="l" t="t" r="r" b="b"/>
            <a:pathLst>
              <a:path w="3393281" h="731507">
                <a:moveTo>
                  <a:pt x="287252" y="0"/>
                </a:moveTo>
                <a:lnTo>
                  <a:pt x="3106029" y="0"/>
                </a:lnTo>
                <a:cubicBezTo>
                  <a:pt x="3264674" y="0"/>
                  <a:pt x="3393281" y="128607"/>
                  <a:pt x="3393281" y="287252"/>
                </a:cubicBezTo>
                <a:lnTo>
                  <a:pt x="3393281" y="731027"/>
                </a:lnTo>
                <a:lnTo>
                  <a:pt x="1" y="731027"/>
                </a:lnTo>
                <a:lnTo>
                  <a:pt x="1" y="731507"/>
                </a:lnTo>
                <a:lnTo>
                  <a:pt x="0" y="731507"/>
                </a:lnTo>
                <a:lnTo>
                  <a:pt x="0" y="287252"/>
                </a:lnTo>
                <a:cubicBezTo>
                  <a:pt x="0" y="128607"/>
                  <a:pt x="128607" y="0"/>
                  <a:pt x="287252" y="0"/>
                </a:cubicBezTo>
                <a:close/>
              </a:path>
            </a:pathLst>
          </a:cu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 flipH="1" flipV="1">
            <a:off x="4399360" y="2244440"/>
            <a:ext cx="246788" cy="2939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 flipV="1">
            <a:off x="7543598" y="2244440"/>
            <a:ext cx="246788" cy="2939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4638821" y="1778917"/>
            <a:ext cx="2914360" cy="3270707"/>
          </a:xfrm>
          <a:custGeom>
            <a:avLst/>
            <a:gdLst>
              <a:gd name="connsiteX0" fmla="*/ 192231 w 2914360"/>
              <a:gd name="connsiteY0" fmla="*/ 0 h 3270707"/>
              <a:gd name="connsiteX1" fmla="*/ 2722129 w 2914360"/>
              <a:gd name="connsiteY1" fmla="*/ 0 h 3270707"/>
              <a:gd name="connsiteX2" fmla="*/ 2914360 w 2914360"/>
              <a:gd name="connsiteY2" fmla="*/ 192231 h 3270707"/>
              <a:gd name="connsiteX3" fmla="*/ 2914360 w 2914360"/>
              <a:gd name="connsiteY3" fmla="*/ 2962803 h 3270707"/>
              <a:gd name="connsiteX4" fmla="*/ 2722129 w 2914360"/>
              <a:gd name="connsiteY4" fmla="*/ 3155034 h 3270707"/>
              <a:gd name="connsiteX5" fmla="*/ 1647670 w 2914360"/>
              <a:gd name="connsiteY5" fmla="*/ 3155034 h 3270707"/>
              <a:gd name="connsiteX6" fmla="*/ 1457179 w 2914360"/>
              <a:gd name="connsiteY6" fmla="*/ 3270707 h 3270707"/>
              <a:gd name="connsiteX7" fmla="*/ 1266688 w 2914360"/>
              <a:gd name="connsiteY7" fmla="*/ 3155034 h 3270707"/>
              <a:gd name="connsiteX8" fmla="*/ 192231 w 2914360"/>
              <a:gd name="connsiteY8" fmla="*/ 3155034 h 3270707"/>
              <a:gd name="connsiteX9" fmla="*/ 0 w 2914360"/>
              <a:gd name="connsiteY9" fmla="*/ 2962803 h 3270707"/>
              <a:gd name="connsiteX10" fmla="*/ 0 w 2914360"/>
              <a:gd name="connsiteY10" fmla="*/ 192231 h 3270707"/>
              <a:gd name="connsiteX11" fmla="*/ 192231 w 2914360"/>
              <a:gd name="connsiteY11" fmla="*/ 0 h 3270707"/>
            </a:gdLst>
            <a:ahLst/>
            <a:cxnLst/>
            <a:rect l="l" t="t" r="r" b="b"/>
            <a:pathLst>
              <a:path w="2914360" h="3270707">
                <a:moveTo>
                  <a:pt x="192231" y="0"/>
                </a:moveTo>
                <a:lnTo>
                  <a:pt x="2722129" y="0"/>
                </a:lnTo>
                <a:cubicBezTo>
                  <a:pt x="2828295" y="0"/>
                  <a:pt x="2914360" y="86065"/>
                  <a:pt x="2914360" y="192231"/>
                </a:cubicBezTo>
                <a:lnTo>
                  <a:pt x="2914360" y="2962803"/>
                </a:lnTo>
                <a:cubicBezTo>
                  <a:pt x="2914360" y="3068969"/>
                  <a:pt x="2828295" y="3155034"/>
                  <a:pt x="2722129" y="3155034"/>
                </a:cubicBezTo>
                <a:lnTo>
                  <a:pt x="1647670" y="3155034"/>
                </a:lnTo>
                <a:lnTo>
                  <a:pt x="1457179" y="3270707"/>
                </a:lnTo>
                <a:lnTo>
                  <a:pt x="1266688" y="3155034"/>
                </a:lnTo>
                <a:lnTo>
                  <a:pt x="192231" y="3155034"/>
                </a:lnTo>
                <a:cubicBezTo>
                  <a:pt x="86065" y="3155034"/>
                  <a:pt x="0" y="3068969"/>
                  <a:pt x="0" y="2962803"/>
                </a:cubicBezTo>
                <a:lnTo>
                  <a:pt x="0" y="192231"/>
                </a:lnTo>
                <a:cubicBezTo>
                  <a:pt x="0" y="86065"/>
                  <a:pt x="86065" y="0"/>
                  <a:pt x="192231" y="0"/>
                </a:cubicBezTo>
                <a:close/>
              </a:path>
            </a:pathLst>
          </a:custGeom>
          <a:solidFill>
            <a:schemeClr val="bg1"/>
          </a:solidFill>
          <a:ln w="3175" cap="sq"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4399360" y="1512934"/>
            <a:ext cx="3393281" cy="731507"/>
          </a:xfrm>
          <a:custGeom>
            <a:avLst/>
            <a:gdLst>
              <a:gd name="connsiteX0" fmla="*/ 287252 w 3393281"/>
              <a:gd name="connsiteY0" fmla="*/ 0 h 731507"/>
              <a:gd name="connsiteX1" fmla="*/ 3106029 w 3393281"/>
              <a:gd name="connsiteY1" fmla="*/ 0 h 731507"/>
              <a:gd name="connsiteX2" fmla="*/ 3393281 w 3393281"/>
              <a:gd name="connsiteY2" fmla="*/ 287252 h 731507"/>
              <a:gd name="connsiteX3" fmla="*/ 3393281 w 3393281"/>
              <a:gd name="connsiteY3" fmla="*/ 731027 h 731507"/>
              <a:gd name="connsiteX4" fmla="*/ 1 w 3393281"/>
              <a:gd name="connsiteY4" fmla="*/ 731027 h 731507"/>
              <a:gd name="connsiteX5" fmla="*/ 1 w 3393281"/>
              <a:gd name="connsiteY5" fmla="*/ 731507 h 731507"/>
              <a:gd name="connsiteX6" fmla="*/ 0 w 3393281"/>
              <a:gd name="connsiteY6" fmla="*/ 731507 h 731507"/>
              <a:gd name="connsiteX7" fmla="*/ 0 w 3393281"/>
              <a:gd name="connsiteY7" fmla="*/ 287252 h 731507"/>
              <a:gd name="connsiteX8" fmla="*/ 287252 w 3393281"/>
              <a:gd name="connsiteY8" fmla="*/ 0 h 731507"/>
            </a:gdLst>
            <a:ahLst/>
            <a:cxnLst/>
            <a:rect l="l" t="t" r="r" b="b"/>
            <a:pathLst>
              <a:path w="3393281" h="731507">
                <a:moveTo>
                  <a:pt x="287252" y="0"/>
                </a:moveTo>
                <a:lnTo>
                  <a:pt x="3106029" y="0"/>
                </a:lnTo>
                <a:cubicBezTo>
                  <a:pt x="3264674" y="0"/>
                  <a:pt x="3393281" y="128607"/>
                  <a:pt x="3393281" y="287252"/>
                </a:cubicBezTo>
                <a:lnTo>
                  <a:pt x="3393281" y="731027"/>
                </a:lnTo>
                <a:lnTo>
                  <a:pt x="1" y="731027"/>
                </a:lnTo>
                <a:lnTo>
                  <a:pt x="1" y="731507"/>
                </a:lnTo>
                <a:lnTo>
                  <a:pt x="0" y="731507"/>
                </a:lnTo>
                <a:lnTo>
                  <a:pt x="0" y="287252"/>
                </a:lnTo>
                <a:cubicBezTo>
                  <a:pt x="0" y="128607"/>
                  <a:pt x="128607" y="0"/>
                  <a:pt x="287252" y="0"/>
                </a:cubicBezTo>
                <a:close/>
              </a:path>
            </a:pathLst>
          </a:cu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 flipH="1" flipV="1">
            <a:off x="8131942" y="2244440"/>
            <a:ext cx="246788" cy="2939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flipV="1">
            <a:off x="11276180" y="2244440"/>
            <a:ext cx="246788" cy="293931"/>
          </a:xfrm>
          <a:prstGeom prst="rtTriangle">
            <a:avLst/>
          </a:prstGeom>
          <a:solidFill>
            <a:schemeClr val="accent1">
              <a:lumMod val="20000"/>
              <a:lumOff val="80000"/>
            </a:schemeClr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8371403" y="1778917"/>
            <a:ext cx="2914360" cy="3270707"/>
          </a:xfrm>
          <a:custGeom>
            <a:avLst/>
            <a:gdLst>
              <a:gd name="connsiteX0" fmla="*/ 192231 w 2914360"/>
              <a:gd name="connsiteY0" fmla="*/ 0 h 3270707"/>
              <a:gd name="connsiteX1" fmla="*/ 2722129 w 2914360"/>
              <a:gd name="connsiteY1" fmla="*/ 0 h 3270707"/>
              <a:gd name="connsiteX2" fmla="*/ 2914360 w 2914360"/>
              <a:gd name="connsiteY2" fmla="*/ 192231 h 3270707"/>
              <a:gd name="connsiteX3" fmla="*/ 2914360 w 2914360"/>
              <a:gd name="connsiteY3" fmla="*/ 2962803 h 3270707"/>
              <a:gd name="connsiteX4" fmla="*/ 2722129 w 2914360"/>
              <a:gd name="connsiteY4" fmla="*/ 3155034 h 3270707"/>
              <a:gd name="connsiteX5" fmla="*/ 1647670 w 2914360"/>
              <a:gd name="connsiteY5" fmla="*/ 3155034 h 3270707"/>
              <a:gd name="connsiteX6" fmla="*/ 1457179 w 2914360"/>
              <a:gd name="connsiteY6" fmla="*/ 3270707 h 3270707"/>
              <a:gd name="connsiteX7" fmla="*/ 1266688 w 2914360"/>
              <a:gd name="connsiteY7" fmla="*/ 3155034 h 3270707"/>
              <a:gd name="connsiteX8" fmla="*/ 192231 w 2914360"/>
              <a:gd name="connsiteY8" fmla="*/ 3155034 h 3270707"/>
              <a:gd name="connsiteX9" fmla="*/ 0 w 2914360"/>
              <a:gd name="connsiteY9" fmla="*/ 2962803 h 3270707"/>
              <a:gd name="connsiteX10" fmla="*/ 0 w 2914360"/>
              <a:gd name="connsiteY10" fmla="*/ 192231 h 3270707"/>
              <a:gd name="connsiteX11" fmla="*/ 192231 w 2914360"/>
              <a:gd name="connsiteY11" fmla="*/ 0 h 3270707"/>
            </a:gdLst>
            <a:ahLst/>
            <a:cxnLst/>
            <a:rect l="l" t="t" r="r" b="b"/>
            <a:pathLst>
              <a:path w="2914360" h="3270707">
                <a:moveTo>
                  <a:pt x="192231" y="0"/>
                </a:moveTo>
                <a:lnTo>
                  <a:pt x="2722129" y="0"/>
                </a:lnTo>
                <a:cubicBezTo>
                  <a:pt x="2828295" y="0"/>
                  <a:pt x="2914360" y="86065"/>
                  <a:pt x="2914360" y="192231"/>
                </a:cubicBezTo>
                <a:lnTo>
                  <a:pt x="2914360" y="2962803"/>
                </a:lnTo>
                <a:cubicBezTo>
                  <a:pt x="2914360" y="3068969"/>
                  <a:pt x="2828295" y="3155034"/>
                  <a:pt x="2722129" y="3155034"/>
                </a:cubicBezTo>
                <a:lnTo>
                  <a:pt x="1647670" y="3155034"/>
                </a:lnTo>
                <a:lnTo>
                  <a:pt x="1457179" y="3270707"/>
                </a:lnTo>
                <a:lnTo>
                  <a:pt x="1266688" y="3155034"/>
                </a:lnTo>
                <a:lnTo>
                  <a:pt x="192231" y="3155034"/>
                </a:lnTo>
                <a:cubicBezTo>
                  <a:pt x="86065" y="3155034"/>
                  <a:pt x="0" y="3068969"/>
                  <a:pt x="0" y="2962803"/>
                </a:cubicBezTo>
                <a:lnTo>
                  <a:pt x="0" y="192231"/>
                </a:lnTo>
                <a:cubicBezTo>
                  <a:pt x="0" y="86065"/>
                  <a:pt x="86065" y="0"/>
                  <a:pt x="192231" y="0"/>
                </a:cubicBezTo>
                <a:close/>
              </a:path>
            </a:pathLst>
          </a:custGeom>
          <a:solidFill>
            <a:schemeClr val="bg1"/>
          </a:solidFill>
          <a:ln w="3175" cap="sq">
            <a:solidFill>
              <a:schemeClr val="accent1"/>
            </a:solidFill>
          </a:ln>
          <a:effectLst/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8131942" y="1512934"/>
            <a:ext cx="3393281" cy="731507"/>
          </a:xfrm>
          <a:custGeom>
            <a:avLst/>
            <a:gdLst>
              <a:gd name="connsiteX0" fmla="*/ 287252 w 3393281"/>
              <a:gd name="connsiteY0" fmla="*/ 0 h 731507"/>
              <a:gd name="connsiteX1" fmla="*/ 3106029 w 3393281"/>
              <a:gd name="connsiteY1" fmla="*/ 0 h 731507"/>
              <a:gd name="connsiteX2" fmla="*/ 3393281 w 3393281"/>
              <a:gd name="connsiteY2" fmla="*/ 287252 h 731507"/>
              <a:gd name="connsiteX3" fmla="*/ 3393281 w 3393281"/>
              <a:gd name="connsiteY3" fmla="*/ 731027 h 731507"/>
              <a:gd name="connsiteX4" fmla="*/ 1 w 3393281"/>
              <a:gd name="connsiteY4" fmla="*/ 731027 h 731507"/>
              <a:gd name="connsiteX5" fmla="*/ 1 w 3393281"/>
              <a:gd name="connsiteY5" fmla="*/ 731507 h 731507"/>
              <a:gd name="connsiteX6" fmla="*/ 0 w 3393281"/>
              <a:gd name="connsiteY6" fmla="*/ 731507 h 731507"/>
              <a:gd name="connsiteX7" fmla="*/ 0 w 3393281"/>
              <a:gd name="connsiteY7" fmla="*/ 287252 h 731507"/>
              <a:gd name="connsiteX8" fmla="*/ 287252 w 3393281"/>
              <a:gd name="connsiteY8" fmla="*/ 0 h 731507"/>
            </a:gdLst>
            <a:ahLst/>
            <a:cxnLst/>
            <a:rect l="l" t="t" r="r" b="b"/>
            <a:pathLst>
              <a:path w="3393281" h="731507">
                <a:moveTo>
                  <a:pt x="287252" y="0"/>
                </a:moveTo>
                <a:lnTo>
                  <a:pt x="3106029" y="0"/>
                </a:lnTo>
                <a:cubicBezTo>
                  <a:pt x="3264674" y="0"/>
                  <a:pt x="3393281" y="128607"/>
                  <a:pt x="3393281" y="287252"/>
                </a:cubicBezTo>
                <a:lnTo>
                  <a:pt x="3393281" y="731027"/>
                </a:lnTo>
                <a:lnTo>
                  <a:pt x="1" y="731027"/>
                </a:lnTo>
                <a:lnTo>
                  <a:pt x="1" y="731507"/>
                </a:lnTo>
                <a:lnTo>
                  <a:pt x="0" y="731507"/>
                </a:lnTo>
                <a:lnTo>
                  <a:pt x="0" y="287252"/>
                </a:lnTo>
                <a:cubicBezTo>
                  <a:pt x="0" y="128607"/>
                  <a:pt x="128607" y="0"/>
                  <a:pt x="287252" y="0"/>
                </a:cubicBezTo>
                <a:close/>
              </a:path>
            </a:pathLst>
          </a:custGeom>
          <a:solidFill>
            <a:schemeClr val="accent1"/>
          </a:solidFill>
          <a:ln w="3175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1131490" y="1638300"/>
            <a:ext cx="24511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{{subtitle-3.2.1}}</a:t>
            </a:r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1118790" y="2400971"/>
            <a:ext cx="2476500" cy="205673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25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{{content-3.2.1}}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4933951" y="1638300"/>
            <a:ext cx="23241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{{subtitle-3.2.2}}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4940301" y="2400970"/>
            <a:ext cx="2311400" cy="205673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25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{{content-3.2.2}}</a:t>
            </a:r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8634783" y="1638300"/>
            <a:ext cx="2387600" cy="48787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475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{{subtitle-3.2.3}}</a:t>
            </a:r>
            <a:endParaRPr kumimoji="1" lang="zh-CN" altLang="en-US"/>
          </a:p>
        </p:txBody>
      </p:sp>
      <p:sp>
        <p:nvSpPr>
          <p:cNvPr id="27" name="标题 1"/>
          <p:cNvSpPr txBox="1"/>
          <p:nvPr/>
        </p:nvSpPr>
        <p:spPr>
          <a:xfrm>
            <a:off x="8653833" y="2400970"/>
            <a:ext cx="2349500" cy="205673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25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{{content-3.2.3}}</a:t>
            </a:r>
            <a:endParaRPr kumimoji="1" lang="zh-CN" altLang="en-US"/>
          </a:p>
        </p:txBody>
      </p:sp>
      <p:sp>
        <p:nvSpPr>
          <p:cNvPr id="28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{{subtitle-3.2}}</a:t>
            </a:r>
            <a:endParaRPr kumimoji="1" lang="zh-CN" altLang="en-US"/>
          </a:p>
        </p:txBody>
      </p:sp>
      <p:sp>
        <p:nvSpPr>
          <p:cNvPr id="29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0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841665" y="5769776"/>
            <a:ext cx="2359413" cy="2176448"/>
          </a:xfrm>
          <a:custGeom>
            <a:avLst/>
            <a:gdLst>
              <a:gd name="connsiteX0" fmla="*/ 2308032 w 2359413"/>
              <a:gd name="connsiteY0" fmla="*/ 2073686 h 2176448"/>
              <a:gd name="connsiteX1" fmla="*/ 2359413 w 2359413"/>
              <a:gd name="connsiteY1" fmla="*/ 2125067 h 2176448"/>
              <a:gd name="connsiteX2" fmla="*/ 2308032 w 2359413"/>
              <a:gd name="connsiteY2" fmla="*/ 2176448 h 2176448"/>
              <a:gd name="connsiteX3" fmla="*/ 2256651 w 2359413"/>
              <a:gd name="connsiteY3" fmla="*/ 2125067 h 2176448"/>
              <a:gd name="connsiteX4" fmla="*/ 2308032 w 2359413"/>
              <a:gd name="connsiteY4" fmla="*/ 2073686 h 2176448"/>
              <a:gd name="connsiteX5" fmla="*/ 1931922 w 2359413"/>
              <a:gd name="connsiteY5" fmla="*/ 2073686 h 2176448"/>
              <a:gd name="connsiteX6" fmla="*/ 1983303 w 2359413"/>
              <a:gd name="connsiteY6" fmla="*/ 2125067 h 2176448"/>
              <a:gd name="connsiteX7" fmla="*/ 1931922 w 2359413"/>
              <a:gd name="connsiteY7" fmla="*/ 2176448 h 2176448"/>
              <a:gd name="connsiteX8" fmla="*/ 1880541 w 2359413"/>
              <a:gd name="connsiteY8" fmla="*/ 2125067 h 2176448"/>
              <a:gd name="connsiteX9" fmla="*/ 1931922 w 2359413"/>
              <a:gd name="connsiteY9" fmla="*/ 2073686 h 2176448"/>
              <a:gd name="connsiteX10" fmla="*/ 1555814 w 2359413"/>
              <a:gd name="connsiteY10" fmla="*/ 2073686 h 2176448"/>
              <a:gd name="connsiteX11" fmla="*/ 1607195 w 2359413"/>
              <a:gd name="connsiteY11" fmla="*/ 2125067 h 2176448"/>
              <a:gd name="connsiteX12" fmla="*/ 1555814 w 2359413"/>
              <a:gd name="connsiteY12" fmla="*/ 2176448 h 2176448"/>
              <a:gd name="connsiteX13" fmla="*/ 1504433 w 2359413"/>
              <a:gd name="connsiteY13" fmla="*/ 2125067 h 2176448"/>
              <a:gd name="connsiteX14" fmla="*/ 1555814 w 2359413"/>
              <a:gd name="connsiteY14" fmla="*/ 2073686 h 2176448"/>
              <a:gd name="connsiteX15" fmla="*/ 1179708 w 2359413"/>
              <a:gd name="connsiteY15" fmla="*/ 2073686 h 2176448"/>
              <a:gd name="connsiteX16" fmla="*/ 1231089 w 2359413"/>
              <a:gd name="connsiteY16" fmla="*/ 2125067 h 2176448"/>
              <a:gd name="connsiteX17" fmla="*/ 1179708 w 2359413"/>
              <a:gd name="connsiteY17" fmla="*/ 2176448 h 2176448"/>
              <a:gd name="connsiteX18" fmla="*/ 1128327 w 2359413"/>
              <a:gd name="connsiteY18" fmla="*/ 2125067 h 2176448"/>
              <a:gd name="connsiteX19" fmla="*/ 1179708 w 2359413"/>
              <a:gd name="connsiteY19" fmla="*/ 2073686 h 2176448"/>
              <a:gd name="connsiteX20" fmla="*/ 803599 w 2359413"/>
              <a:gd name="connsiteY20" fmla="*/ 2073686 h 2176448"/>
              <a:gd name="connsiteX21" fmla="*/ 854980 w 2359413"/>
              <a:gd name="connsiteY21" fmla="*/ 2125067 h 2176448"/>
              <a:gd name="connsiteX22" fmla="*/ 803599 w 2359413"/>
              <a:gd name="connsiteY22" fmla="*/ 2176448 h 2176448"/>
              <a:gd name="connsiteX23" fmla="*/ 752218 w 2359413"/>
              <a:gd name="connsiteY23" fmla="*/ 2125067 h 2176448"/>
              <a:gd name="connsiteX24" fmla="*/ 803599 w 2359413"/>
              <a:gd name="connsiteY24" fmla="*/ 2073686 h 2176448"/>
              <a:gd name="connsiteX25" fmla="*/ 427489 w 2359413"/>
              <a:gd name="connsiteY25" fmla="*/ 2073686 h 2176448"/>
              <a:gd name="connsiteX26" fmla="*/ 478870 w 2359413"/>
              <a:gd name="connsiteY26" fmla="*/ 2125067 h 2176448"/>
              <a:gd name="connsiteX27" fmla="*/ 427489 w 2359413"/>
              <a:gd name="connsiteY27" fmla="*/ 2176448 h 2176448"/>
              <a:gd name="connsiteX28" fmla="*/ 376108 w 2359413"/>
              <a:gd name="connsiteY28" fmla="*/ 2125067 h 2176448"/>
              <a:gd name="connsiteX29" fmla="*/ 427489 w 2359413"/>
              <a:gd name="connsiteY29" fmla="*/ 2073686 h 2176448"/>
              <a:gd name="connsiteX30" fmla="*/ 51381 w 2359413"/>
              <a:gd name="connsiteY30" fmla="*/ 2073686 h 2176448"/>
              <a:gd name="connsiteX31" fmla="*/ 102762 w 2359413"/>
              <a:gd name="connsiteY31" fmla="*/ 2125067 h 2176448"/>
              <a:gd name="connsiteX32" fmla="*/ 51381 w 2359413"/>
              <a:gd name="connsiteY32" fmla="*/ 2176448 h 2176448"/>
              <a:gd name="connsiteX33" fmla="*/ 0 w 2359413"/>
              <a:gd name="connsiteY33" fmla="*/ 2125067 h 2176448"/>
              <a:gd name="connsiteX34" fmla="*/ 51381 w 2359413"/>
              <a:gd name="connsiteY34" fmla="*/ 2073686 h 2176448"/>
              <a:gd name="connsiteX35" fmla="*/ 2308032 w 2359413"/>
              <a:gd name="connsiteY35" fmla="*/ 1777446 h 2176448"/>
              <a:gd name="connsiteX36" fmla="*/ 2359413 w 2359413"/>
              <a:gd name="connsiteY36" fmla="*/ 1828827 h 2176448"/>
              <a:gd name="connsiteX37" fmla="*/ 2308032 w 2359413"/>
              <a:gd name="connsiteY37" fmla="*/ 1880208 h 2176448"/>
              <a:gd name="connsiteX38" fmla="*/ 2256651 w 2359413"/>
              <a:gd name="connsiteY38" fmla="*/ 1828827 h 2176448"/>
              <a:gd name="connsiteX39" fmla="*/ 2308032 w 2359413"/>
              <a:gd name="connsiteY39" fmla="*/ 1777446 h 2176448"/>
              <a:gd name="connsiteX40" fmla="*/ 1931922 w 2359413"/>
              <a:gd name="connsiteY40" fmla="*/ 1777446 h 2176448"/>
              <a:gd name="connsiteX41" fmla="*/ 1983303 w 2359413"/>
              <a:gd name="connsiteY41" fmla="*/ 1828827 h 2176448"/>
              <a:gd name="connsiteX42" fmla="*/ 1931922 w 2359413"/>
              <a:gd name="connsiteY42" fmla="*/ 1880208 h 2176448"/>
              <a:gd name="connsiteX43" fmla="*/ 1880541 w 2359413"/>
              <a:gd name="connsiteY43" fmla="*/ 1828827 h 2176448"/>
              <a:gd name="connsiteX44" fmla="*/ 1931922 w 2359413"/>
              <a:gd name="connsiteY44" fmla="*/ 1777446 h 2176448"/>
              <a:gd name="connsiteX45" fmla="*/ 1555814 w 2359413"/>
              <a:gd name="connsiteY45" fmla="*/ 1777446 h 2176448"/>
              <a:gd name="connsiteX46" fmla="*/ 1607195 w 2359413"/>
              <a:gd name="connsiteY46" fmla="*/ 1828827 h 2176448"/>
              <a:gd name="connsiteX47" fmla="*/ 1555814 w 2359413"/>
              <a:gd name="connsiteY47" fmla="*/ 1880208 h 2176448"/>
              <a:gd name="connsiteX48" fmla="*/ 1504433 w 2359413"/>
              <a:gd name="connsiteY48" fmla="*/ 1828827 h 2176448"/>
              <a:gd name="connsiteX49" fmla="*/ 1555814 w 2359413"/>
              <a:gd name="connsiteY49" fmla="*/ 1777446 h 2176448"/>
              <a:gd name="connsiteX50" fmla="*/ 1179708 w 2359413"/>
              <a:gd name="connsiteY50" fmla="*/ 1777446 h 2176448"/>
              <a:gd name="connsiteX51" fmla="*/ 1231089 w 2359413"/>
              <a:gd name="connsiteY51" fmla="*/ 1828827 h 2176448"/>
              <a:gd name="connsiteX52" fmla="*/ 1179708 w 2359413"/>
              <a:gd name="connsiteY52" fmla="*/ 1880208 h 2176448"/>
              <a:gd name="connsiteX53" fmla="*/ 1128327 w 2359413"/>
              <a:gd name="connsiteY53" fmla="*/ 1828827 h 2176448"/>
              <a:gd name="connsiteX54" fmla="*/ 1179708 w 2359413"/>
              <a:gd name="connsiteY54" fmla="*/ 1777446 h 2176448"/>
              <a:gd name="connsiteX55" fmla="*/ 803599 w 2359413"/>
              <a:gd name="connsiteY55" fmla="*/ 1777446 h 2176448"/>
              <a:gd name="connsiteX56" fmla="*/ 854980 w 2359413"/>
              <a:gd name="connsiteY56" fmla="*/ 1828827 h 2176448"/>
              <a:gd name="connsiteX57" fmla="*/ 803599 w 2359413"/>
              <a:gd name="connsiteY57" fmla="*/ 1880208 h 2176448"/>
              <a:gd name="connsiteX58" fmla="*/ 752218 w 2359413"/>
              <a:gd name="connsiteY58" fmla="*/ 1828827 h 2176448"/>
              <a:gd name="connsiteX59" fmla="*/ 803599 w 2359413"/>
              <a:gd name="connsiteY59" fmla="*/ 1777446 h 2176448"/>
              <a:gd name="connsiteX60" fmla="*/ 427489 w 2359413"/>
              <a:gd name="connsiteY60" fmla="*/ 1777446 h 2176448"/>
              <a:gd name="connsiteX61" fmla="*/ 478870 w 2359413"/>
              <a:gd name="connsiteY61" fmla="*/ 1828827 h 2176448"/>
              <a:gd name="connsiteX62" fmla="*/ 427489 w 2359413"/>
              <a:gd name="connsiteY62" fmla="*/ 1880208 h 2176448"/>
              <a:gd name="connsiteX63" fmla="*/ 376108 w 2359413"/>
              <a:gd name="connsiteY63" fmla="*/ 1828827 h 2176448"/>
              <a:gd name="connsiteX64" fmla="*/ 427489 w 2359413"/>
              <a:gd name="connsiteY64" fmla="*/ 1777446 h 2176448"/>
              <a:gd name="connsiteX65" fmla="*/ 51381 w 2359413"/>
              <a:gd name="connsiteY65" fmla="*/ 1777446 h 2176448"/>
              <a:gd name="connsiteX66" fmla="*/ 102762 w 2359413"/>
              <a:gd name="connsiteY66" fmla="*/ 1828827 h 2176448"/>
              <a:gd name="connsiteX67" fmla="*/ 51381 w 2359413"/>
              <a:gd name="connsiteY67" fmla="*/ 1880208 h 2176448"/>
              <a:gd name="connsiteX68" fmla="*/ 0 w 2359413"/>
              <a:gd name="connsiteY68" fmla="*/ 1828827 h 2176448"/>
              <a:gd name="connsiteX69" fmla="*/ 51381 w 2359413"/>
              <a:gd name="connsiteY69" fmla="*/ 1777446 h 2176448"/>
              <a:gd name="connsiteX70" fmla="*/ 2308032 w 2359413"/>
              <a:gd name="connsiteY70" fmla="*/ 1481205 h 2176448"/>
              <a:gd name="connsiteX71" fmla="*/ 2359413 w 2359413"/>
              <a:gd name="connsiteY71" fmla="*/ 1532586 h 2176448"/>
              <a:gd name="connsiteX72" fmla="*/ 2308032 w 2359413"/>
              <a:gd name="connsiteY72" fmla="*/ 1583967 h 2176448"/>
              <a:gd name="connsiteX73" fmla="*/ 2256651 w 2359413"/>
              <a:gd name="connsiteY73" fmla="*/ 1532586 h 2176448"/>
              <a:gd name="connsiteX74" fmla="*/ 2308032 w 2359413"/>
              <a:gd name="connsiteY74" fmla="*/ 1481205 h 2176448"/>
              <a:gd name="connsiteX75" fmla="*/ 1931922 w 2359413"/>
              <a:gd name="connsiteY75" fmla="*/ 1481205 h 2176448"/>
              <a:gd name="connsiteX76" fmla="*/ 1983303 w 2359413"/>
              <a:gd name="connsiteY76" fmla="*/ 1532586 h 2176448"/>
              <a:gd name="connsiteX77" fmla="*/ 1931922 w 2359413"/>
              <a:gd name="connsiteY77" fmla="*/ 1583967 h 2176448"/>
              <a:gd name="connsiteX78" fmla="*/ 1880541 w 2359413"/>
              <a:gd name="connsiteY78" fmla="*/ 1532586 h 2176448"/>
              <a:gd name="connsiteX79" fmla="*/ 1931922 w 2359413"/>
              <a:gd name="connsiteY79" fmla="*/ 1481205 h 2176448"/>
              <a:gd name="connsiteX80" fmla="*/ 1555814 w 2359413"/>
              <a:gd name="connsiteY80" fmla="*/ 1481205 h 2176448"/>
              <a:gd name="connsiteX81" fmla="*/ 1607195 w 2359413"/>
              <a:gd name="connsiteY81" fmla="*/ 1532586 h 2176448"/>
              <a:gd name="connsiteX82" fmla="*/ 1555814 w 2359413"/>
              <a:gd name="connsiteY82" fmla="*/ 1583967 h 2176448"/>
              <a:gd name="connsiteX83" fmla="*/ 1504433 w 2359413"/>
              <a:gd name="connsiteY83" fmla="*/ 1532586 h 2176448"/>
              <a:gd name="connsiteX84" fmla="*/ 1555814 w 2359413"/>
              <a:gd name="connsiteY84" fmla="*/ 1481205 h 2176448"/>
              <a:gd name="connsiteX85" fmla="*/ 1179708 w 2359413"/>
              <a:gd name="connsiteY85" fmla="*/ 1481205 h 2176448"/>
              <a:gd name="connsiteX86" fmla="*/ 1231089 w 2359413"/>
              <a:gd name="connsiteY86" fmla="*/ 1532586 h 2176448"/>
              <a:gd name="connsiteX87" fmla="*/ 1179708 w 2359413"/>
              <a:gd name="connsiteY87" fmla="*/ 1583967 h 2176448"/>
              <a:gd name="connsiteX88" fmla="*/ 1128327 w 2359413"/>
              <a:gd name="connsiteY88" fmla="*/ 1532586 h 2176448"/>
              <a:gd name="connsiteX89" fmla="*/ 1179708 w 2359413"/>
              <a:gd name="connsiteY89" fmla="*/ 1481205 h 2176448"/>
              <a:gd name="connsiteX90" fmla="*/ 803599 w 2359413"/>
              <a:gd name="connsiteY90" fmla="*/ 1481205 h 2176448"/>
              <a:gd name="connsiteX91" fmla="*/ 854980 w 2359413"/>
              <a:gd name="connsiteY91" fmla="*/ 1532586 h 2176448"/>
              <a:gd name="connsiteX92" fmla="*/ 803599 w 2359413"/>
              <a:gd name="connsiteY92" fmla="*/ 1583967 h 2176448"/>
              <a:gd name="connsiteX93" fmla="*/ 752218 w 2359413"/>
              <a:gd name="connsiteY93" fmla="*/ 1532586 h 2176448"/>
              <a:gd name="connsiteX94" fmla="*/ 803599 w 2359413"/>
              <a:gd name="connsiteY94" fmla="*/ 1481205 h 2176448"/>
              <a:gd name="connsiteX95" fmla="*/ 427489 w 2359413"/>
              <a:gd name="connsiteY95" fmla="*/ 1481205 h 2176448"/>
              <a:gd name="connsiteX96" fmla="*/ 478870 w 2359413"/>
              <a:gd name="connsiteY96" fmla="*/ 1532586 h 2176448"/>
              <a:gd name="connsiteX97" fmla="*/ 427489 w 2359413"/>
              <a:gd name="connsiteY97" fmla="*/ 1583967 h 2176448"/>
              <a:gd name="connsiteX98" fmla="*/ 376108 w 2359413"/>
              <a:gd name="connsiteY98" fmla="*/ 1532586 h 2176448"/>
              <a:gd name="connsiteX99" fmla="*/ 427489 w 2359413"/>
              <a:gd name="connsiteY99" fmla="*/ 1481205 h 2176448"/>
              <a:gd name="connsiteX100" fmla="*/ 51381 w 2359413"/>
              <a:gd name="connsiteY100" fmla="*/ 1481205 h 2176448"/>
              <a:gd name="connsiteX101" fmla="*/ 102762 w 2359413"/>
              <a:gd name="connsiteY101" fmla="*/ 1532586 h 2176448"/>
              <a:gd name="connsiteX102" fmla="*/ 51381 w 2359413"/>
              <a:gd name="connsiteY102" fmla="*/ 1583967 h 2176448"/>
              <a:gd name="connsiteX103" fmla="*/ 0 w 2359413"/>
              <a:gd name="connsiteY103" fmla="*/ 1532586 h 2176448"/>
              <a:gd name="connsiteX104" fmla="*/ 51381 w 2359413"/>
              <a:gd name="connsiteY104" fmla="*/ 1481205 h 2176448"/>
              <a:gd name="connsiteX105" fmla="*/ 2308032 w 2359413"/>
              <a:gd name="connsiteY105" fmla="*/ 1184964 h 2176448"/>
              <a:gd name="connsiteX106" fmla="*/ 2359413 w 2359413"/>
              <a:gd name="connsiteY106" fmla="*/ 1236345 h 2176448"/>
              <a:gd name="connsiteX107" fmla="*/ 2308032 w 2359413"/>
              <a:gd name="connsiteY107" fmla="*/ 1287726 h 2176448"/>
              <a:gd name="connsiteX108" fmla="*/ 2256651 w 2359413"/>
              <a:gd name="connsiteY108" fmla="*/ 1236345 h 2176448"/>
              <a:gd name="connsiteX109" fmla="*/ 2308032 w 2359413"/>
              <a:gd name="connsiteY109" fmla="*/ 1184964 h 2176448"/>
              <a:gd name="connsiteX110" fmla="*/ 1931922 w 2359413"/>
              <a:gd name="connsiteY110" fmla="*/ 1184964 h 2176448"/>
              <a:gd name="connsiteX111" fmla="*/ 1983303 w 2359413"/>
              <a:gd name="connsiteY111" fmla="*/ 1236345 h 2176448"/>
              <a:gd name="connsiteX112" fmla="*/ 1931922 w 2359413"/>
              <a:gd name="connsiteY112" fmla="*/ 1287726 h 2176448"/>
              <a:gd name="connsiteX113" fmla="*/ 1880541 w 2359413"/>
              <a:gd name="connsiteY113" fmla="*/ 1236345 h 2176448"/>
              <a:gd name="connsiteX114" fmla="*/ 1931922 w 2359413"/>
              <a:gd name="connsiteY114" fmla="*/ 1184964 h 2176448"/>
              <a:gd name="connsiteX115" fmla="*/ 1555814 w 2359413"/>
              <a:gd name="connsiteY115" fmla="*/ 1184964 h 2176448"/>
              <a:gd name="connsiteX116" fmla="*/ 1607195 w 2359413"/>
              <a:gd name="connsiteY116" fmla="*/ 1236345 h 2176448"/>
              <a:gd name="connsiteX117" fmla="*/ 1555814 w 2359413"/>
              <a:gd name="connsiteY117" fmla="*/ 1287726 h 2176448"/>
              <a:gd name="connsiteX118" fmla="*/ 1504433 w 2359413"/>
              <a:gd name="connsiteY118" fmla="*/ 1236345 h 2176448"/>
              <a:gd name="connsiteX119" fmla="*/ 1555814 w 2359413"/>
              <a:gd name="connsiteY119" fmla="*/ 1184964 h 2176448"/>
              <a:gd name="connsiteX120" fmla="*/ 1179708 w 2359413"/>
              <a:gd name="connsiteY120" fmla="*/ 1184964 h 2176448"/>
              <a:gd name="connsiteX121" fmla="*/ 1231089 w 2359413"/>
              <a:gd name="connsiteY121" fmla="*/ 1236345 h 2176448"/>
              <a:gd name="connsiteX122" fmla="*/ 1179708 w 2359413"/>
              <a:gd name="connsiteY122" fmla="*/ 1287726 h 2176448"/>
              <a:gd name="connsiteX123" fmla="*/ 1128327 w 2359413"/>
              <a:gd name="connsiteY123" fmla="*/ 1236345 h 2176448"/>
              <a:gd name="connsiteX124" fmla="*/ 1179708 w 2359413"/>
              <a:gd name="connsiteY124" fmla="*/ 1184964 h 2176448"/>
              <a:gd name="connsiteX125" fmla="*/ 803599 w 2359413"/>
              <a:gd name="connsiteY125" fmla="*/ 1184964 h 2176448"/>
              <a:gd name="connsiteX126" fmla="*/ 854980 w 2359413"/>
              <a:gd name="connsiteY126" fmla="*/ 1236345 h 2176448"/>
              <a:gd name="connsiteX127" fmla="*/ 803599 w 2359413"/>
              <a:gd name="connsiteY127" fmla="*/ 1287726 h 2176448"/>
              <a:gd name="connsiteX128" fmla="*/ 752218 w 2359413"/>
              <a:gd name="connsiteY128" fmla="*/ 1236345 h 2176448"/>
              <a:gd name="connsiteX129" fmla="*/ 803599 w 2359413"/>
              <a:gd name="connsiteY129" fmla="*/ 1184964 h 2176448"/>
              <a:gd name="connsiteX130" fmla="*/ 427489 w 2359413"/>
              <a:gd name="connsiteY130" fmla="*/ 1184964 h 2176448"/>
              <a:gd name="connsiteX131" fmla="*/ 478870 w 2359413"/>
              <a:gd name="connsiteY131" fmla="*/ 1236345 h 2176448"/>
              <a:gd name="connsiteX132" fmla="*/ 427489 w 2359413"/>
              <a:gd name="connsiteY132" fmla="*/ 1287726 h 2176448"/>
              <a:gd name="connsiteX133" fmla="*/ 376108 w 2359413"/>
              <a:gd name="connsiteY133" fmla="*/ 1236345 h 2176448"/>
              <a:gd name="connsiteX134" fmla="*/ 427489 w 2359413"/>
              <a:gd name="connsiteY134" fmla="*/ 1184964 h 2176448"/>
              <a:gd name="connsiteX135" fmla="*/ 51381 w 2359413"/>
              <a:gd name="connsiteY135" fmla="*/ 1184964 h 2176448"/>
              <a:gd name="connsiteX136" fmla="*/ 102762 w 2359413"/>
              <a:gd name="connsiteY136" fmla="*/ 1236345 h 2176448"/>
              <a:gd name="connsiteX137" fmla="*/ 51381 w 2359413"/>
              <a:gd name="connsiteY137" fmla="*/ 1287726 h 2176448"/>
              <a:gd name="connsiteX138" fmla="*/ 0 w 2359413"/>
              <a:gd name="connsiteY138" fmla="*/ 1236345 h 2176448"/>
              <a:gd name="connsiteX139" fmla="*/ 51381 w 2359413"/>
              <a:gd name="connsiteY139" fmla="*/ 1184964 h 2176448"/>
              <a:gd name="connsiteX140" fmla="*/ 2308032 w 2359413"/>
              <a:gd name="connsiteY140" fmla="*/ 888722 h 2176448"/>
              <a:gd name="connsiteX141" fmla="*/ 2359413 w 2359413"/>
              <a:gd name="connsiteY141" fmla="*/ 940103 h 2176448"/>
              <a:gd name="connsiteX142" fmla="*/ 2308032 w 2359413"/>
              <a:gd name="connsiteY142" fmla="*/ 991484 h 2176448"/>
              <a:gd name="connsiteX143" fmla="*/ 2256651 w 2359413"/>
              <a:gd name="connsiteY143" fmla="*/ 940103 h 2176448"/>
              <a:gd name="connsiteX144" fmla="*/ 2308032 w 2359413"/>
              <a:gd name="connsiteY144" fmla="*/ 888722 h 2176448"/>
              <a:gd name="connsiteX145" fmla="*/ 1931922 w 2359413"/>
              <a:gd name="connsiteY145" fmla="*/ 888722 h 2176448"/>
              <a:gd name="connsiteX146" fmla="*/ 1983303 w 2359413"/>
              <a:gd name="connsiteY146" fmla="*/ 940103 h 2176448"/>
              <a:gd name="connsiteX147" fmla="*/ 1931922 w 2359413"/>
              <a:gd name="connsiteY147" fmla="*/ 991484 h 2176448"/>
              <a:gd name="connsiteX148" fmla="*/ 1880541 w 2359413"/>
              <a:gd name="connsiteY148" fmla="*/ 940103 h 2176448"/>
              <a:gd name="connsiteX149" fmla="*/ 1931922 w 2359413"/>
              <a:gd name="connsiteY149" fmla="*/ 888722 h 2176448"/>
              <a:gd name="connsiteX150" fmla="*/ 1555814 w 2359413"/>
              <a:gd name="connsiteY150" fmla="*/ 888722 h 2176448"/>
              <a:gd name="connsiteX151" fmla="*/ 1607195 w 2359413"/>
              <a:gd name="connsiteY151" fmla="*/ 940103 h 2176448"/>
              <a:gd name="connsiteX152" fmla="*/ 1555814 w 2359413"/>
              <a:gd name="connsiteY152" fmla="*/ 991484 h 2176448"/>
              <a:gd name="connsiteX153" fmla="*/ 1504433 w 2359413"/>
              <a:gd name="connsiteY153" fmla="*/ 940103 h 2176448"/>
              <a:gd name="connsiteX154" fmla="*/ 1555814 w 2359413"/>
              <a:gd name="connsiteY154" fmla="*/ 888722 h 2176448"/>
              <a:gd name="connsiteX155" fmla="*/ 1179708 w 2359413"/>
              <a:gd name="connsiteY155" fmla="*/ 888722 h 2176448"/>
              <a:gd name="connsiteX156" fmla="*/ 1231089 w 2359413"/>
              <a:gd name="connsiteY156" fmla="*/ 940103 h 2176448"/>
              <a:gd name="connsiteX157" fmla="*/ 1179708 w 2359413"/>
              <a:gd name="connsiteY157" fmla="*/ 991484 h 2176448"/>
              <a:gd name="connsiteX158" fmla="*/ 1128327 w 2359413"/>
              <a:gd name="connsiteY158" fmla="*/ 940103 h 2176448"/>
              <a:gd name="connsiteX159" fmla="*/ 1179708 w 2359413"/>
              <a:gd name="connsiteY159" fmla="*/ 888722 h 2176448"/>
              <a:gd name="connsiteX160" fmla="*/ 803599 w 2359413"/>
              <a:gd name="connsiteY160" fmla="*/ 888722 h 2176448"/>
              <a:gd name="connsiteX161" fmla="*/ 854980 w 2359413"/>
              <a:gd name="connsiteY161" fmla="*/ 940103 h 2176448"/>
              <a:gd name="connsiteX162" fmla="*/ 803599 w 2359413"/>
              <a:gd name="connsiteY162" fmla="*/ 991484 h 2176448"/>
              <a:gd name="connsiteX163" fmla="*/ 752218 w 2359413"/>
              <a:gd name="connsiteY163" fmla="*/ 940103 h 2176448"/>
              <a:gd name="connsiteX164" fmla="*/ 803599 w 2359413"/>
              <a:gd name="connsiteY164" fmla="*/ 888722 h 2176448"/>
              <a:gd name="connsiteX165" fmla="*/ 427489 w 2359413"/>
              <a:gd name="connsiteY165" fmla="*/ 888722 h 2176448"/>
              <a:gd name="connsiteX166" fmla="*/ 478870 w 2359413"/>
              <a:gd name="connsiteY166" fmla="*/ 940103 h 2176448"/>
              <a:gd name="connsiteX167" fmla="*/ 427489 w 2359413"/>
              <a:gd name="connsiteY167" fmla="*/ 991484 h 2176448"/>
              <a:gd name="connsiteX168" fmla="*/ 376108 w 2359413"/>
              <a:gd name="connsiteY168" fmla="*/ 940103 h 2176448"/>
              <a:gd name="connsiteX169" fmla="*/ 427489 w 2359413"/>
              <a:gd name="connsiteY169" fmla="*/ 888722 h 2176448"/>
              <a:gd name="connsiteX170" fmla="*/ 51381 w 2359413"/>
              <a:gd name="connsiteY170" fmla="*/ 888722 h 2176448"/>
              <a:gd name="connsiteX171" fmla="*/ 102762 w 2359413"/>
              <a:gd name="connsiteY171" fmla="*/ 940103 h 2176448"/>
              <a:gd name="connsiteX172" fmla="*/ 51381 w 2359413"/>
              <a:gd name="connsiteY172" fmla="*/ 991484 h 2176448"/>
              <a:gd name="connsiteX173" fmla="*/ 0 w 2359413"/>
              <a:gd name="connsiteY173" fmla="*/ 940103 h 2176448"/>
              <a:gd name="connsiteX174" fmla="*/ 51381 w 2359413"/>
              <a:gd name="connsiteY174" fmla="*/ 888722 h 2176448"/>
              <a:gd name="connsiteX175" fmla="*/ 2308032 w 2359413"/>
              <a:gd name="connsiteY175" fmla="*/ 592481 h 2176448"/>
              <a:gd name="connsiteX176" fmla="*/ 2359413 w 2359413"/>
              <a:gd name="connsiteY176" fmla="*/ 643862 h 2176448"/>
              <a:gd name="connsiteX177" fmla="*/ 2308032 w 2359413"/>
              <a:gd name="connsiteY177" fmla="*/ 695243 h 2176448"/>
              <a:gd name="connsiteX178" fmla="*/ 2256651 w 2359413"/>
              <a:gd name="connsiteY178" fmla="*/ 643862 h 2176448"/>
              <a:gd name="connsiteX179" fmla="*/ 2308032 w 2359413"/>
              <a:gd name="connsiteY179" fmla="*/ 592481 h 2176448"/>
              <a:gd name="connsiteX180" fmla="*/ 1931922 w 2359413"/>
              <a:gd name="connsiteY180" fmla="*/ 592481 h 2176448"/>
              <a:gd name="connsiteX181" fmla="*/ 1983303 w 2359413"/>
              <a:gd name="connsiteY181" fmla="*/ 643862 h 2176448"/>
              <a:gd name="connsiteX182" fmla="*/ 1931922 w 2359413"/>
              <a:gd name="connsiteY182" fmla="*/ 695243 h 2176448"/>
              <a:gd name="connsiteX183" fmla="*/ 1880541 w 2359413"/>
              <a:gd name="connsiteY183" fmla="*/ 643862 h 2176448"/>
              <a:gd name="connsiteX184" fmla="*/ 1931922 w 2359413"/>
              <a:gd name="connsiteY184" fmla="*/ 592481 h 2176448"/>
              <a:gd name="connsiteX185" fmla="*/ 1555814 w 2359413"/>
              <a:gd name="connsiteY185" fmla="*/ 592481 h 2176448"/>
              <a:gd name="connsiteX186" fmla="*/ 1607195 w 2359413"/>
              <a:gd name="connsiteY186" fmla="*/ 643862 h 2176448"/>
              <a:gd name="connsiteX187" fmla="*/ 1555814 w 2359413"/>
              <a:gd name="connsiteY187" fmla="*/ 695243 h 2176448"/>
              <a:gd name="connsiteX188" fmla="*/ 1504433 w 2359413"/>
              <a:gd name="connsiteY188" fmla="*/ 643862 h 2176448"/>
              <a:gd name="connsiteX189" fmla="*/ 1555814 w 2359413"/>
              <a:gd name="connsiteY189" fmla="*/ 592481 h 2176448"/>
              <a:gd name="connsiteX190" fmla="*/ 1179708 w 2359413"/>
              <a:gd name="connsiteY190" fmla="*/ 592481 h 2176448"/>
              <a:gd name="connsiteX191" fmla="*/ 1231089 w 2359413"/>
              <a:gd name="connsiteY191" fmla="*/ 643862 h 2176448"/>
              <a:gd name="connsiteX192" fmla="*/ 1179708 w 2359413"/>
              <a:gd name="connsiteY192" fmla="*/ 695243 h 2176448"/>
              <a:gd name="connsiteX193" fmla="*/ 1128327 w 2359413"/>
              <a:gd name="connsiteY193" fmla="*/ 643862 h 2176448"/>
              <a:gd name="connsiteX194" fmla="*/ 1179708 w 2359413"/>
              <a:gd name="connsiteY194" fmla="*/ 592481 h 2176448"/>
              <a:gd name="connsiteX195" fmla="*/ 803599 w 2359413"/>
              <a:gd name="connsiteY195" fmla="*/ 592481 h 2176448"/>
              <a:gd name="connsiteX196" fmla="*/ 854980 w 2359413"/>
              <a:gd name="connsiteY196" fmla="*/ 643862 h 2176448"/>
              <a:gd name="connsiteX197" fmla="*/ 803599 w 2359413"/>
              <a:gd name="connsiteY197" fmla="*/ 695243 h 2176448"/>
              <a:gd name="connsiteX198" fmla="*/ 752218 w 2359413"/>
              <a:gd name="connsiteY198" fmla="*/ 643862 h 2176448"/>
              <a:gd name="connsiteX199" fmla="*/ 803599 w 2359413"/>
              <a:gd name="connsiteY199" fmla="*/ 592481 h 2176448"/>
              <a:gd name="connsiteX200" fmla="*/ 427489 w 2359413"/>
              <a:gd name="connsiteY200" fmla="*/ 592481 h 2176448"/>
              <a:gd name="connsiteX201" fmla="*/ 478870 w 2359413"/>
              <a:gd name="connsiteY201" fmla="*/ 643862 h 2176448"/>
              <a:gd name="connsiteX202" fmla="*/ 427489 w 2359413"/>
              <a:gd name="connsiteY202" fmla="*/ 695243 h 2176448"/>
              <a:gd name="connsiteX203" fmla="*/ 376108 w 2359413"/>
              <a:gd name="connsiteY203" fmla="*/ 643862 h 2176448"/>
              <a:gd name="connsiteX204" fmla="*/ 427489 w 2359413"/>
              <a:gd name="connsiteY204" fmla="*/ 592481 h 2176448"/>
              <a:gd name="connsiteX205" fmla="*/ 51381 w 2359413"/>
              <a:gd name="connsiteY205" fmla="*/ 592481 h 2176448"/>
              <a:gd name="connsiteX206" fmla="*/ 102762 w 2359413"/>
              <a:gd name="connsiteY206" fmla="*/ 643862 h 2176448"/>
              <a:gd name="connsiteX207" fmla="*/ 51381 w 2359413"/>
              <a:gd name="connsiteY207" fmla="*/ 695243 h 2176448"/>
              <a:gd name="connsiteX208" fmla="*/ 0 w 2359413"/>
              <a:gd name="connsiteY208" fmla="*/ 643862 h 2176448"/>
              <a:gd name="connsiteX209" fmla="*/ 51381 w 2359413"/>
              <a:gd name="connsiteY209" fmla="*/ 592481 h 2176448"/>
              <a:gd name="connsiteX210" fmla="*/ 2308032 w 2359413"/>
              <a:gd name="connsiteY210" fmla="*/ 296241 h 2176448"/>
              <a:gd name="connsiteX211" fmla="*/ 2359413 w 2359413"/>
              <a:gd name="connsiteY211" fmla="*/ 347622 h 2176448"/>
              <a:gd name="connsiteX212" fmla="*/ 2308032 w 2359413"/>
              <a:gd name="connsiteY212" fmla="*/ 399003 h 2176448"/>
              <a:gd name="connsiteX213" fmla="*/ 2256651 w 2359413"/>
              <a:gd name="connsiteY213" fmla="*/ 347622 h 2176448"/>
              <a:gd name="connsiteX214" fmla="*/ 2308032 w 2359413"/>
              <a:gd name="connsiteY214" fmla="*/ 296241 h 2176448"/>
              <a:gd name="connsiteX215" fmla="*/ 1931922 w 2359413"/>
              <a:gd name="connsiteY215" fmla="*/ 296241 h 2176448"/>
              <a:gd name="connsiteX216" fmla="*/ 1983303 w 2359413"/>
              <a:gd name="connsiteY216" fmla="*/ 347622 h 2176448"/>
              <a:gd name="connsiteX217" fmla="*/ 1931922 w 2359413"/>
              <a:gd name="connsiteY217" fmla="*/ 399003 h 2176448"/>
              <a:gd name="connsiteX218" fmla="*/ 1880541 w 2359413"/>
              <a:gd name="connsiteY218" fmla="*/ 347622 h 2176448"/>
              <a:gd name="connsiteX219" fmla="*/ 1931922 w 2359413"/>
              <a:gd name="connsiteY219" fmla="*/ 296241 h 2176448"/>
              <a:gd name="connsiteX220" fmla="*/ 1555814 w 2359413"/>
              <a:gd name="connsiteY220" fmla="*/ 296241 h 2176448"/>
              <a:gd name="connsiteX221" fmla="*/ 1607195 w 2359413"/>
              <a:gd name="connsiteY221" fmla="*/ 347622 h 2176448"/>
              <a:gd name="connsiteX222" fmla="*/ 1555814 w 2359413"/>
              <a:gd name="connsiteY222" fmla="*/ 399003 h 2176448"/>
              <a:gd name="connsiteX223" fmla="*/ 1504433 w 2359413"/>
              <a:gd name="connsiteY223" fmla="*/ 347622 h 2176448"/>
              <a:gd name="connsiteX224" fmla="*/ 1555814 w 2359413"/>
              <a:gd name="connsiteY224" fmla="*/ 296241 h 2176448"/>
              <a:gd name="connsiteX225" fmla="*/ 1179708 w 2359413"/>
              <a:gd name="connsiteY225" fmla="*/ 296241 h 2176448"/>
              <a:gd name="connsiteX226" fmla="*/ 1231089 w 2359413"/>
              <a:gd name="connsiteY226" fmla="*/ 347622 h 2176448"/>
              <a:gd name="connsiteX227" fmla="*/ 1179708 w 2359413"/>
              <a:gd name="connsiteY227" fmla="*/ 399003 h 2176448"/>
              <a:gd name="connsiteX228" fmla="*/ 1128327 w 2359413"/>
              <a:gd name="connsiteY228" fmla="*/ 347622 h 2176448"/>
              <a:gd name="connsiteX229" fmla="*/ 1179708 w 2359413"/>
              <a:gd name="connsiteY229" fmla="*/ 296241 h 2176448"/>
              <a:gd name="connsiteX230" fmla="*/ 803599 w 2359413"/>
              <a:gd name="connsiteY230" fmla="*/ 296241 h 2176448"/>
              <a:gd name="connsiteX231" fmla="*/ 854980 w 2359413"/>
              <a:gd name="connsiteY231" fmla="*/ 347622 h 2176448"/>
              <a:gd name="connsiteX232" fmla="*/ 803599 w 2359413"/>
              <a:gd name="connsiteY232" fmla="*/ 399003 h 2176448"/>
              <a:gd name="connsiteX233" fmla="*/ 752218 w 2359413"/>
              <a:gd name="connsiteY233" fmla="*/ 347622 h 2176448"/>
              <a:gd name="connsiteX234" fmla="*/ 803599 w 2359413"/>
              <a:gd name="connsiteY234" fmla="*/ 296241 h 2176448"/>
              <a:gd name="connsiteX235" fmla="*/ 427489 w 2359413"/>
              <a:gd name="connsiteY235" fmla="*/ 296241 h 2176448"/>
              <a:gd name="connsiteX236" fmla="*/ 478870 w 2359413"/>
              <a:gd name="connsiteY236" fmla="*/ 347622 h 2176448"/>
              <a:gd name="connsiteX237" fmla="*/ 427489 w 2359413"/>
              <a:gd name="connsiteY237" fmla="*/ 399003 h 2176448"/>
              <a:gd name="connsiteX238" fmla="*/ 376108 w 2359413"/>
              <a:gd name="connsiteY238" fmla="*/ 347622 h 2176448"/>
              <a:gd name="connsiteX239" fmla="*/ 427489 w 2359413"/>
              <a:gd name="connsiteY239" fmla="*/ 296241 h 2176448"/>
              <a:gd name="connsiteX240" fmla="*/ 51381 w 2359413"/>
              <a:gd name="connsiteY240" fmla="*/ 296241 h 2176448"/>
              <a:gd name="connsiteX241" fmla="*/ 102762 w 2359413"/>
              <a:gd name="connsiteY241" fmla="*/ 347622 h 2176448"/>
              <a:gd name="connsiteX242" fmla="*/ 51381 w 2359413"/>
              <a:gd name="connsiteY242" fmla="*/ 399003 h 2176448"/>
              <a:gd name="connsiteX243" fmla="*/ 0 w 2359413"/>
              <a:gd name="connsiteY243" fmla="*/ 347622 h 2176448"/>
              <a:gd name="connsiteX244" fmla="*/ 51381 w 2359413"/>
              <a:gd name="connsiteY244" fmla="*/ 296241 h 2176448"/>
              <a:gd name="connsiteX245" fmla="*/ 2308032 w 2359413"/>
              <a:gd name="connsiteY245" fmla="*/ 0 h 2176448"/>
              <a:gd name="connsiteX246" fmla="*/ 2359413 w 2359413"/>
              <a:gd name="connsiteY246" fmla="*/ 51381 h 2176448"/>
              <a:gd name="connsiteX247" fmla="*/ 2308032 w 2359413"/>
              <a:gd name="connsiteY247" fmla="*/ 102762 h 2176448"/>
              <a:gd name="connsiteX248" fmla="*/ 2256651 w 2359413"/>
              <a:gd name="connsiteY248" fmla="*/ 51381 h 2176448"/>
              <a:gd name="connsiteX249" fmla="*/ 2308032 w 2359413"/>
              <a:gd name="connsiteY249" fmla="*/ 0 h 2176448"/>
              <a:gd name="connsiteX250" fmla="*/ 1931922 w 2359413"/>
              <a:gd name="connsiteY250" fmla="*/ 0 h 2176448"/>
              <a:gd name="connsiteX251" fmla="*/ 1983303 w 2359413"/>
              <a:gd name="connsiteY251" fmla="*/ 51381 h 2176448"/>
              <a:gd name="connsiteX252" fmla="*/ 1931922 w 2359413"/>
              <a:gd name="connsiteY252" fmla="*/ 102762 h 2176448"/>
              <a:gd name="connsiteX253" fmla="*/ 1880541 w 2359413"/>
              <a:gd name="connsiteY253" fmla="*/ 51381 h 2176448"/>
              <a:gd name="connsiteX254" fmla="*/ 1931922 w 2359413"/>
              <a:gd name="connsiteY254" fmla="*/ 0 h 2176448"/>
              <a:gd name="connsiteX255" fmla="*/ 1555814 w 2359413"/>
              <a:gd name="connsiteY255" fmla="*/ 0 h 2176448"/>
              <a:gd name="connsiteX256" fmla="*/ 1607195 w 2359413"/>
              <a:gd name="connsiteY256" fmla="*/ 51381 h 2176448"/>
              <a:gd name="connsiteX257" fmla="*/ 1555814 w 2359413"/>
              <a:gd name="connsiteY257" fmla="*/ 102762 h 2176448"/>
              <a:gd name="connsiteX258" fmla="*/ 1504433 w 2359413"/>
              <a:gd name="connsiteY258" fmla="*/ 51381 h 2176448"/>
              <a:gd name="connsiteX259" fmla="*/ 1555814 w 2359413"/>
              <a:gd name="connsiteY259" fmla="*/ 0 h 2176448"/>
              <a:gd name="connsiteX260" fmla="*/ 1179708 w 2359413"/>
              <a:gd name="connsiteY260" fmla="*/ 0 h 2176448"/>
              <a:gd name="connsiteX261" fmla="*/ 1231089 w 2359413"/>
              <a:gd name="connsiteY261" fmla="*/ 51381 h 2176448"/>
              <a:gd name="connsiteX262" fmla="*/ 1179708 w 2359413"/>
              <a:gd name="connsiteY262" fmla="*/ 102762 h 2176448"/>
              <a:gd name="connsiteX263" fmla="*/ 1128327 w 2359413"/>
              <a:gd name="connsiteY263" fmla="*/ 51381 h 2176448"/>
              <a:gd name="connsiteX264" fmla="*/ 1179708 w 2359413"/>
              <a:gd name="connsiteY264" fmla="*/ 0 h 2176448"/>
              <a:gd name="connsiteX265" fmla="*/ 803599 w 2359413"/>
              <a:gd name="connsiteY265" fmla="*/ 0 h 2176448"/>
              <a:gd name="connsiteX266" fmla="*/ 854980 w 2359413"/>
              <a:gd name="connsiteY266" fmla="*/ 51381 h 2176448"/>
              <a:gd name="connsiteX267" fmla="*/ 803599 w 2359413"/>
              <a:gd name="connsiteY267" fmla="*/ 102762 h 2176448"/>
              <a:gd name="connsiteX268" fmla="*/ 752218 w 2359413"/>
              <a:gd name="connsiteY268" fmla="*/ 51381 h 2176448"/>
              <a:gd name="connsiteX269" fmla="*/ 803599 w 2359413"/>
              <a:gd name="connsiteY269" fmla="*/ 0 h 2176448"/>
              <a:gd name="connsiteX270" fmla="*/ 427489 w 2359413"/>
              <a:gd name="connsiteY270" fmla="*/ 0 h 2176448"/>
              <a:gd name="connsiteX271" fmla="*/ 478870 w 2359413"/>
              <a:gd name="connsiteY271" fmla="*/ 51381 h 2176448"/>
              <a:gd name="connsiteX272" fmla="*/ 427489 w 2359413"/>
              <a:gd name="connsiteY272" fmla="*/ 102762 h 2176448"/>
              <a:gd name="connsiteX273" fmla="*/ 376108 w 2359413"/>
              <a:gd name="connsiteY273" fmla="*/ 51381 h 2176448"/>
              <a:gd name="connsiteX274" fmla="*/ 427489 w 2359413"/>
              <a:gd name="connsiteY274" fmla="*/ 0 h 2176448"/>
              <a:gd name="connsiteX275" fmla="*/ 51381 w 2359413"/>
              <a:gd name="connsiteY275" fmla="*/ 0 h 2176448"/>
              <a:gd name="connsiteX276" fmla="*/ 102762 w 2359413"/>
              <a:gd name="connsiteY276" fmla="*/ 51381 h 2176448"/>
              <a:gd name="connsiteX277" fmla="*/ 51381 w 2359413"/>
              <a:gd name="connsiteY277" fmla="*/ 102762 h 2176448"/>
              <a:gd name="connsiteX278" fmla="*/ 0 w 2359413"/>
              <a:gd name="connsiteY278" fmla="*/ 51381 h 2176448"/>
              <a:gd name="connsiteX279" fmla="*/ 51381 w 2359413"/>
              <a:gd name="connsiteY279" fmla="*/ 0 h 2176448"/>
            </a:gdLst>
            <a:ahLst/>
            <a:cxnLst/>
            <a:rect l="l" t="t" r="r" b="b"/>
            <a:pathLst>
              <a:path w="2359413" h="2176448">
                <a:moveTo>
                  <a:pt x="2308032" y="2073686"/>
                </a:moveTo>
                <a:cubicBezTo>
                  <a:pt x="2336409" y="2073686"/>
                  <a:pt x="2359413" y="2096690"/>
                  <a:pt x="2359413" y="2125067"/>
                </a:cubicBezTo>
                <a:cubicBezTo>
                  <a:pt x="2359413" y="2153444"/>
                  <a:pt x="2336409" y="2176448"/>
                  <a:pt x="2308032" y="2176448"/>
                </a:cubicBezTo>
                <a:cubicBezTo>
                  <a:pt x="2279655" y="2176448"/>
                  <a:pt x="2256651" y="2153444"/>
                  <a:pt x="2256651" y="2125067"/>
                </a:cubicBezTo>
                <a:cubicBezTo>
                  <a:pt x="2256651" y="2096690"/>
                  <a:pt x="2279655" y="2073686"/>
                  <a:pt x="2308032" y="2073686"/>
                </a:cubicBezTo>
                <a:close/>
                <a:moveTo>
                  <a:pt x="1931922" y="2073686"/>
                </a:moveTo>
                <a:cubicBezTo>
                  <a:pt x="1960299" y="2073686"/>
                  <a:pt x="1983303" y="2096690"/>
                  <a:pt x="1983303" y="2125067"/>
                </a:cubicBezTo>
                <a:cubicBezTo>
                  <a:pt x="1983303" y="2153444"/>
                  <a:pt x="1960299" y="2176448"/>
                  <a:pt x="1931922" y="2176448"/>
                </a:cubicBezTo>
                <a:cubicBezTo>
                  <a:pt x="1903545" y="2176448"/>
                  <a:pt x="1880541" y="2153444"/>
                  <a:pt x="1880541" y="2125067"/>
                </a:cubicBezTo>
                <a:cubicBezTo>
                  <a:pt x="1880541" y="2096690"/>
                  <a:pt x="1903545" y="2073686"/>
                  <a:pt x="1931922" y="2073686"/>
                </a:cubicBezTo>
                <a:close/>
                <a:moveTo>
                  <a:pt x="1555814" y="2073686"/>
                </a:moveTo>
                <a:cubicBezTo>
                  <a:pt x="1584191" y="2073686"/>
                  <a:pt x="1607195" y="2096690"/>
                  <a:pt x="1607195" y="2125067"/>
                </a:cubicBezTo>
                <a:cubicBezTo>
                  <a:pt x="1607195" y="2153444"/>
                  <a:pt x="1584191" y="2176448"/>
                  <a:pt x="1555814" y="2176448"/>
                </a:cubicBezTo>
                <a:cubicBezTo>
                  <a:pt x="1527437" y="2176448"/>
                  <a:pt x="1504433" y="2153444"/>
                  <a:pt x="1504433" y="2125067"/>
                </a:cubicBezTo>
                <a:cubicBezTo>
                  <a:pt x="1504433" y="2096690"/>
                  <a:pt x="1527437" y="2073686"/>
                  <a:pt x="1555814" y="2073686"/>
                </a:cubicBezTo>
                <a:close/>
                <a:moveTo>
                  <a:pt x="1179708" y="2073686"/>
                </a:moveTo>
                <a:cubicBezTo>
                  <a:pt x="1208085" y="2073686"/>
                  <a:pt x="1231089" y="2096690"/>
                  <a:pt x="1231089" y="2125067"/>
                </a:cubicBezTo>
                <a:cubicBezTo>
                  <a:pt x="1231089" y="2153444"/>
                  <a:pt x="1208085" y="2176448"/>
                  <a:pt x="1179708" y="2176448"/>
                </a:cubicBezTo>
                <a:cubicBezTo>
                  <a:pt x="1151331" y="2176448"/>
                  <a:pt x="1128327" y="2153444"/>
                  <a:pt x="1128327" y="2125067"/>
                </a:cubicBezTo>
                <a:cubicBezTo>
                  <a:pt x="1128327" y="2096690"/>
                  <a:pt x="1151331" y="2073686"/>
                  <a:pt x="1179708" y="2073686"/>
                </a:cubicBezTo>
                <a:close/>
                <a:moveTo>
                  <a:pt x="803599" y="2073686"/>
                </a:moveTo>
                <a:cubicBezTo>
                  <a:pt x="831976" y="2073686"/>
                  <a:pt x="854980" y="2096690"/>
                  <a:pt x="854980" y="2125067"/>
                </a:cubicBezTo>
                <a:cubicBezTo>
                  <a:pt x="854980" y="2153444"/>
                  <a:pt x="831976" y="2176448"/>
                  <a:pt x="803599" y="2176448"/>
                </a:cubicBezTo>
                <a:cubicBezTo>
                  <a:pt x="775222" y="2176448"/>
                  <a:pt x="752218" y="2153444"/>
                  <a:pt x="752218" y="2125067"/>
                </a:cubicBezTo>
                <a:cubicBezTo>
                  <a:pt x="752218" y="2096690"/>
                  <a:pt x="775222" y="2073686"/>
                  <a:pt x="803599" y="2073686"/>
                </a:cubicBezTo>
                <a:close/>
                <a:moveTo>
                  <a:pt x="427489" y="2073686"/>
                </a:moveTo>
                <a:cubicBezTo>
                  <a:pt x="455866" y="2073686"/>
                  <a:pt x="478870" y="2096690"/>
                  <a:pt x="478870" y="2125067"/>
                </a:cubicBezTo>
                <a:cubicBezTo>
                  <a:pt x="478870" y="2153444"/>
                  <a:pt x="455866" y="2176448"/>
                  <a:pt x="427489" y="2176448"/>
                </a:cubicBezTo>
                <a:cubicBezTo>
                  <a:pt x="399112" y="2176448"/>
                  <a:pt x="376108" y="2153444"/>
                  <a:pt x="376108" y="2125067"/>
                </a:cubicBezTo>
                <a:cubicBezTo>
                  <a:pt x="376108" y="2096690"/>
                  <a:pt x="399112" y="2073686"/>
                  <a:pt x="427489" y="2073686"/>
                </a:cubicBezTo>
                <a:close/>
                <a:moveTo>
                  <a:pt x="51381" y="2073686"/>
                </a:moveTo>
                <a:cubicBezTo>
                  <a:pt x="79758" y="2073686"/>
                  <a:pt x="102762" y="2096690"/>
                  <a:pt x="102762" y="2125067"/>
                </a:cubicBezTo>
                <a:cubicBezTo>
                  <a:pt x="102762" y="2153444"/>
                  <a:pt x="79758" y="2176448"/>
                  <a:pt x="51381" y="2176448"/>
                </a:cubicBezTo>
                <a:cubicBezTo>
                  <a:pt x="23004" y="2176448"/>
                  <a:pt x="0" y="2153444"/>
                  <a:pt x="0" y="2125067"/>
                </a:cubicBezTo>
                <a:cubicBezTo>
                  <a:pt x="0" y="2096690"/>
                  <a:pt x="23004" y="2073686"/>
                  <a:pt x="51381" y="2073686"/>
                </a:cubicBezTo>
                <a:close/>
                <a:moveTo>
                  <a:pt x="2308032" y="1777446"/>
                </a:moveTo>
                <a:cubicBezTo>
                  <a:pt x="2336409" y="1777446"/>
                  <a:pt x="2359413" y="1800450"/>
                  <a:pt x="2359413" y="1828827"/>
                </a:cubicBezTo>
                <a:cubicBezTo>
                  <a:pt x="2359413" y="1857204"/>
                  <a:pt x="2336409" y="1880208"/>
                  <a:pt x="2308032" y="1880208"/>
                </a:cubicBezTo>
                <a:cubicBezTo>
                  <a:pt x="2279655" y="1880208"/>
                  <a:pt x="2256651" y="1857204"/>
                  <a:pt x="2256651" y="1828827"/>
                </a:cubicBezTo>
                <a:cubicBezTo>
                  <a:pt x="2256651" y="1800450"/>
                  <a:pt x="2279655" y="1777446"/>
                  <a:pt x="2308032" y="1777446"/>
                </a:cubicBezTo>
                <a:close/>
                <a:moveTo>
                  <a:pt x="1931922" y="1777446"/>
                </a:moveTo>
                <a:cubicBezTo>
                  <a:pt x="1960299" y="1777446"/>
                  <a:pt x="1983303" y="1800450"/>
                  <a:pt x="1983303" y="1828827"/>
                </a:cubicBezTo>
                <a:cubicBezTo>
                  <a:pt x="1983303" y="1857204"/>
                  <a:pt x="1960299" y="1880208"/>
                  <a:pt x="1931922" y="1880208"/>
                </a:cubicBezTo>
                <a:cubicBezTo>
                  <a:pt x="1903545" y="1880208"/>
                  <a:pt x="1880541" y="1857204"/>
                  <a:pt x="1880541" y="1828827"/>
                </a:cubicBezTo>
                <a:cubicBezTo>
                  <a:pt x="1880541" y="1800450"/>
                  <a:pt x="1903545" y="1777446"/>
                  <a:pt x="1931922" y="1777446"/>
                </a:cubicBezTo>
                <a:close/>
                <a:moveTo>
                  <a:pt x="1555814" y="1777446"/>
                </a:moveTo>
                <a:cubicBezTo>
                  <a:pt x="1584191" y="1777446"/>
                  <a:pt x="1607195" y="1800450"/>
                  <a:pt x="1607195" y="1828827"/>
                </a:cubicBezTo>
                <a:cubicBezTo>
                  <a:pt x="1607195" y="1857204"/>
                  <a:pt x="1584191" y="1880208"/>
                  <a:pt x="1555814" y="1880208"/>
                </a:cubicBezTo>
                <a:cubicBezTo>
                  <a:pt x="1527437" y="1880208"/>
                  <a:pt x="1504433" y="1857204"/>
                  <a:pt x="1504433" y="1828827"/>
                </a:cubicBezTo>
                <a:cubicBezTo>
                  <a:pt x="1504433" y="1800450"/>
                  <a:pt x="1527437" y="1777446"/>
                  <a:pt x="1555814" y="1777446"/>
                </a:cubicBezTo>
                <a:close/>
                <a:moveTo>
                  <a:pt x="1179708" y="1777446"/>
                </a:moveTo>
                <a:cubicBezTo>
                  <a:pt x="1208085" y="1777446"/>
                  <a:pt x="1231089" y="1800450"/>
                  <a:pt x="1231089" y="1828827"/>
                </a:cubicBezTo>
                <a:cubicBezTo>
                  <a:pt x="1231089" y="1857204"/>
                  <a:pt x="1208085" y="1880208"/>
                  <a:pt x="1179708" y="1880208"/>
                </a:cubicBezTo>
                <a:cubicBezTo>
                  <a:pt x="1151331" y="1880208"/>
                  <a:pt x="1128327" y="1857204"/>
                  <a:pt x="1128327" y="1828827"/>
                </a:cubicBezTo>
                <a:cubicBezTo>
                  <a:pt x="1128327" y="1800450"/>
                  <a:pt x="1151331" y="1777446"/>
                  <a:pt x="1179708" y="1777446"/>
                </a:cubicBezTo>
                <a:close/>
                <a:moveTo>
                  <a:pt x="803599" y="1777446"/>
                </a:moveTo>
                <a:cubicBezTo>
                  <a:pt x="831976" y="1777446"/>
                  <a:pt x="854980" y="1800450"/>
                  <a:pt x="854980" y="1828827"/>
                </a:cubicBezTo>
                <a:cubicBezTo>
                  <a:pt x="854980" y="1857204"/>
                  <a:pt x="831976" y="1880208"/>
                  <a:pt x="803599" y="1880208"/>
                </a:cubicBezTo>
                <a:cubicBezTo>
                  <a:pt x="775222" y="1880208"/>
                  <a:pt x="752218" y="1857204"/>
                  <a:pt x="752218" y="1828827"/>
                </a:cubicBezTo>
                <a:cubicBezTo>
                  <a:pt x="752218" y="1800450"/>
                  <a:pt x="775222" y="1777446"/>
                  <a:pt x="803599" y="1777446"/>
                </a:cubicBezTo>
                <a:close/>
                <a:moveTo>
                  <a:pt x="427489" y="1777446"/>
                </a:moveTo>
                <a:cubicBezTo>
                  <a:pt x="455866" y="1777446"/>
                  <a:pt x="478870" y="1800450"/>
                  <a:pt x="478870" y="1828827"/>
                </a:cubicBezTo>
                <a:cubicBezTo>
                  <a:pt x="478870" y="1857204"/>
                  <a:pt x="455866" y="1880208"/>
                  <a:pt x="427489" y="1880208"/>
                </a:cubicBezTo>
                <a:cubicBezTo>
                  <a:pt x="399112" y="1880208"/>
                  <a:pt x="376108" y="1857204"/>
                  <a:pt x="376108" y="1828827"/>
                </a:cubicBezTo>
                <a:cubicBezTo>
                  <a:pt x="376108" y="1800450"/>
                  <a:pt x="399112" y="1777446"/>
                  <a:pt x="427489" y="1777446"/>
                </a:cubicBezTo>
                <a:close/>
                <a:moveTo>
                  <a:pt x="51381" y="1777446"/>
                </a:moveTo>
                <a:cubicBezTo>
                  <a:pt x="79758" y="1777446"/>
                  <a:pt x="102762" y="1800450"/>
                  <a:pt x="102762" y="1828827"/>
                </a:cubicBezTo>
                <a:cubicBezTo>
                  <a:pt x="102762" y="1857204"/>
                  <a:pt x="79758" y="1880208"/>
                  <a:pt x="51381" y="1880208"/>
                </a:cubicBezTo>
                <a:cubicBezTo>
                  <a:pt x="23004" y="1880208"/>
                  <a:pt x="0" y="1857204"/>
                  <a:pt x="0" y="1828827"/>
                </a:cubicBezTo>
                <a:cubicBezTo>
                  <a:pt x="0" y="1800450"/>
                  <a:pt x="23004" y="1777446"/>
                  <a:pt x="51381" y="1777446"/>
                </a:cubicBezTo>
                <a:close/>
                <a:moveTo>
                  <a:pt x="2308032" y="1481205"/>
                </a:moveTo>
                <a:cubicBezTo>
                  <a:pt x="2336409" y="1481205"/>
                  <a:pt x="2359413" y="1504209"/>
                  <a:pt x="2359413" y="1532586"/>
                </a:cubicBezTo>
                <a:cubicBezTo>
                  <a:pt x="2359413" y="1560963"/>
                  <a:pt x="2336409" y="1583967"/>
                  <a:pt x="2308032" y="1583967"/>
                </a:cubicBezTo>
                <a:cubicBezTo>
                  <a:pt x="2279655" y="1583967"/>
                  <a:pt x="2256651" y="1560963"/>
                  <a:pt x="2256651" y="1532586"/>
                </a:cubicBezTo>
                <a:cubicBezTo>
                  <a:pt x="2256651" y="1504209"/>
                  <a:pt x="2279655" y="1481205"/>
                  <a:pt x="2308032" y="1481205"/>
                </a:cubicBezTo>
                <a:close/>
                <a:moveTo>
                  <a:pt x="1931922" y="1481205"/>
                </a:moveTo>
                <a:cubicBezTo>
                  <a:pt x="1960299" y="1481205"/>
                  <a:pt x="1983303" y="1504209"/>
                  <a:pt x="1983303" y="1532586"/>
                </a:cubicBezTo>
                <a:cubicBezTo>
                  <a:pt x="1983303" y="1560963"/>
                  <a:pt x="1960299" y="1583967"/>
                  <a:pt x="1931922" y="1583967"/>
                </a:cubicBezTo>
                <a:cubicBezTo>
                  <a:pt x="1903545" y="1583967"/>
                  <a:pt x="1880541" y="1560963"/>
                  <a:pt x="1880541" y="1532586"/>
                </a:cubicBezTo>
                <a:cubicBezTo>
                  <a:pt x="1880541" y="1504209"/>
                  <a:pt x="1903545" y="1481205"/>
                  <a:pt x="1931922" y="1481205"/>
                </a:cubicBezTo>
                <a:close/>
                <a:moveTo>
                  <a:pt x="1555814" y="1481205"/>
                </a:moveTo>
                <a:cubicBezTo>
                  <a:pt x="1584191" y="1481205"/>
                  <a:pt x="1607195" y="1504209"/>
                  <a:pt x="1607195" y="1532586"/>
                </a:cubicBezTo>
                <a:cubicBezTo>
                  <a:pt x="1607195" y="1560963"/>
                  <a:pt x="1584191" y="1583967"/>
                  <a:pt x="1555814" y="1583967"/>
                </a:cubicBezTo>
                <a:cubicBezTo>
                  <a:pt x="1527437" y="1583967"/>
                  <a:pt x="1504433" y="1560963"/>
                  <a:pt x="1504433" y="1532586"/>
                </a:cubicBezTo>
                <a:cubicBezTo>
                  <a:pt x="1504433" y="1504209"/>
                  <a:pt x="1527437" y="1481205"/>
                  <a:pt x="1555814" y="1481205"/>
                </a:cubicBezTo>
                <a:close/>
                <a:moveTo>
                  <a:pt x="1179708" y="1481205"/>
                </a:moveTo>
                <a:cubicBezTo>
                  <a:pt x="1208085" y="1481205"/>
                  <a:pt x="1231089" y="1504209"/>
                  <a:pt x="1231089" y="1532586"/>
                </a:cubicBezTo>
                <a:cubicBezTo>
                  <a:pt x="1231089" y="1560963"/>
                  <a:pt x="1208085" y="1583967"/>
                  <a:pt x="1179708" y="1583967"/>
                </a:cubicBezTo>
                <a:cubicBezTo>
                  <a:pt x="1151331" y="1583967"/>
                  <a:pt x="1128327" y="1560963"/>
                  <a:pt x="1128327" y="1532586"/>
                </a:cubicBezTo>
                <a:cubicBezTo>
                  <a:pt x="1128327" y="1504209"/>
                  <a:pt x="1151331" y="1481205"/>
                  <a:pt x="1179708" y="1481205"/>
                </a:cubicBezTo>
                <a:close/>
                <a:moveTo>
                  <a:pt x="803599" y="1481205"/>
                </a:moveTo>
                <a:cubicBezTo>
                  <a:pt x="831976" y="1481205"/>
                  <a:pt x="854980" y="1504209"/>
                  <a:pt x="854980" y="1532586"/>
                </a:cubicBezTo>
                <a:cubicBezTo>
                  <a:pt x="854980" y="1560963"/>
                  <a:pt x="831976" y="1583967"/>
                  <a:pt x="803599" y="1583967"/>
                </a:cubicBezTo>
                <a:cubicBezTo>
                  <a:pt x="775222" y="1583967"/>
                  <a:pt x="752218" y="1560963"/>
                  <a:pt x="752218" y="1532586"/>
                </a:cubicBezTo>
                <a:cubicBezTo>
                  <a:pt x="752218" y="1504209"/>
                  <a:pt x="775222" y="1481205"/>
                  <a:pt x="803599" y="1481205"/>
                </a:cubicBezTo>
                <a:close/>
                <a:moveTo>
                  <a:pt x="427489" y="1481205"/>
                </a:moveTo>
                <a:cubicBezTo>
                  <a:pt x="455866" y="1481205"/>
                  <a:pt x="478870" y="1504209"/>
                  <a:pt x="478870" y="1532586"/>
                </a:cubicBezTo>
                <a:cubicBezTo>
                  <a:pt x="478870" y="1560963"/>
                  <a:pt x="455866" y="1583967"/>
                  <a:pt x="427489" y="1583967"/>
                </a:cubicBezTo>
                <a:cubicBezTo>
                  <a:pt x="399112" y="1583967"/>
                  <a:pt x="376108" y="1560963"/>
                  <a:pt x="376108" y="1532586"/>
                </a:cubicBezTo>
                <a:cubicBezTo>
                  <a:pt x="376108" y="1504209"/>
                  <a:pt x="399112" y="1481205"/>
                  <a:pt x="427489" y="1481205"/>
                </a:cubicBezTo>
                <a:close/>
                <a:moveTo>
                  <a:pt x="51381" y="1481205"/>
                </a:moveTo>
                <a:cubicBezTo>
                  <a:pt x="79758" y="1481205"/>
                  <a:pt x="102762" y="1504209"/>
                  <a:pt x="102762" y="1532586"/>
                </a:cubicBezTo>
                <a:cubicBezTo>
                  <a:pt x="102762" y="1560963"/>
                  <a:pt x="79758" y="1583967"/>
                  <a:pt x="51381" y="1583967"/>
                </a:cubicBezTo>
                <a:cubicBezTo>
                  <a:pt x="23004" y="1583967"/>
                  <a:pt x="0" y="1560963"/>
                  <a:pt x="0" y="1532586"/>
                </a:cubicBezTo>
                <a:cubicBezTo>
                  <a:pt x="0" y="1504209"/>
                  <a:pt x="23004" y="1481205"/>
                  <a:pt x="51381" y="1481205"/>
                </a:cubicBezTo>
                <a:close/>
                <a:moveTo>
                  <a:pt x="2308032" y="1184964"/>
                </a:moveTo>
                <a:cubicBezTo>
                  <a:pt x="2336409" y="1184964"/>
                  <a:pt x="2359413" y="1207968"/>
                  <a:pt x="2359413" y="1236345"/>
                </a:cubicBezTo>
                <a:cubicBezTo>
                  <a:pt x="2359413" y="1264722"/>
                  <a:pt x="2336409" y="1287726"/>
                  <a:pt x="2308032" y="1287726"/>
                </a:cubicBezTo>
                <a:cubicBezTo>
                  <a:pt x="2279655" y="1287726"/>
                  <a:pt x="2256651" y="1264722"/>
                  <a:pt x="2256651" y="1236345"/>
                </a:cubicBezTo>
                <a:cubicBezTo>
                  <a:pt x="2256651" y="1207968"/>
                  <a:pt x="2279655" y="1184964"/>
                  <a:pt x="2308032" y="1184964"/>
                </a:cubicBezTo>
                <a:close/>
                <a:moveTo>
                  <a:pt x="1931922" y="1184964"/>
                </a:moveTo>
                <a:cubicBezTo>
                  <a:pt x="1960299" y="1184964"/>
                  <a:pt x="1983303" y="1207968"/>
                  <a:pt x="1983303" y="1236345"/>
                </a:cubicBezTo>
                <a:cubicBezTo>
                  <a:pt x="1983303" y="1264722"/>
                  <a:pt x="1960299" y="1287726"/>
                  <a:pt x="1931922" y="1287726"/>
                </a:cubicBezTo>
                <a:cubicBezTo>
                  <a:pt x="1903545" y="1287726"/>
                  <a:pt x="1880541" y="1264722"/>
                  <a:pt x="1880541" y="1236345"/>
                </a:cubicBezTo>
                <a:cubicBezTo>
                  <a:pt x="1880541" y="1207968"/>
                  <a:pt x="1903545" y="1184964"/>
                  <a:pt x="1931922" y="1184964"/>
                </a:cubicBezTo>
                <a:close/>
                <a:moveTo>
                  <a:pt x="1555814" y="1184964"/>
                </a:moveTo>
                <a:cubicBezTo>
                  <a:pt x="1584191" y="1184964"/>
                  <a:pt x="1607195" y="1207968"/>
                  <a:pt x="1607195" y="1236345"/>
                </a:cubicBezTo>
                <a:cubicBezTo>
                  <a:pt x="1607195" y="1264722"/>
                  <a:pt x="1584191" y="1287726"/>
                  <a:pt x="1555814" y="1287726"/>
                </a:cubicBezTo>
                <a:cubicBezTo>
                  <a:pt x="1527437" y="1287726"/>
                  <a:pt x="1504433" y="1264722"/>
                  <a:pt x="1504433" y="1236345"/>
                </a:cubicBezTo>
                <a:cubicBezTo>
                  <a:pt x="1504433" y="1207968"/>
                  <a:pt x="1527437" y="1184964"/>
                  <a:pt x="1555814" y="1184964"/>
                </a:cubicBezTo>
                <a:close/>
                <a:moveTo>
                  <a:pt x="1179708" y="1184964"/>
                </a:moveTo>
                <a:cubicBezTo>
                  <a:pt x="1208085" y="1184964"/>
                  <a:pt x="1231089" y="1207968"/>
                  <a:pt x="1231089" y="1236345"/>
                </a:cubicBezTo>
                <a:cubicBezTo>
                  <a:pt x="1231089" y="1264722"/>
                  <a:pt x="1208085" y="1287726"/>
                  <a:pt x="1179708" y="1287726"/>
                </a:cubicBezTo>
                <a:cubicBezTo>
                  <a:pt x="1151331" y="1287726"/>
                  <a:pt x="1128327" y="1264722"/>
                  <a:pt x="1128327" y="1236345"/>
                </a:cubicBezTo>
                <a:cubicBezTo>
                  <a:pt x="1128327" y="1207968"/>
                  <a:pt x="1151331" y="1184964"/>
                  <a:pt x="1179708" y="1184964"/>
                </a:cubicBezTo>
                <a:close/>
                <a:moveTo>
                  <a:pt x="803599" y="1184964"/>
                </a:moveTo>
                <a:cubicBezTo>
                  <a:pt x="831976" y="1184964"/>
                  <a:pt x="854980" y="1207968"/>
                  <a:pt x="854980" y="1236345"/>
                </a:cubicBezTo>
                <a:cubicBezTo>
                  <a:pt x="854980" y="1264722"/>
                  <a:pt x="831976" y="1287726"/>
                  <a:pt x="803599" y="1287726"/>
                </a:cubicBezTo>
                <a:cubicBezTo>
                  <a:pt x="775222" y="1287726"/>
                  <a:pt x="752218" y="1264722"/>
                  <a:pt x="752218" y="1236345"/>
                </a:cubicBezTo>
                <a:cubicBezTo>
                  <a:pt x="752218" y="1207968"/>
                  <a:pt x="775222" y="1184964"/>
                  <a:pt x="803599" y="1184964"/>
                </a:cubicBezTo>
                <a:close/>
                <a:moveTo>
                  <a:pt x="427489" y="1184964"/>
                </a:moveTo>
                <a:cubicBezTo>
                  <a:pt x="455866" y="1184964"/>
                  <a:pt x="478870" y="1207968"/>
                  <a:pt x="478870" y="1236345"/>
                </a:cubicBezTo>
                <a:cubicBezTo>
                  <a:pt x="478870" y="1264722"/>
                  <a:pt x="455866" y="1287726"/>
                  <a:pt x="427489" y="1287726"/>
                </a:cubicBezTo>
                <a:cubicBezTo>
                  <a:pt x="399112" y="1287726"/>
                  <a:pt x="376108" y="1264722"/>
                  <a:pt x="376108" y="1236345"/>
                </a:cubicBezTo>
                <a:cubicBezTo>
                  <a:pt x="376108" y="1207968"/>
                  <a:pt x="399112" y="1184964"/>
                  <a:pt x="427489" y="1184964"/>
                </a:cubicBezTo>
                <a:close/>
                <a:moveTo>
                  <a:pt x="51381" y="1184964"/>
                </a:moveTo>
                <a:cubicBezTo>
                  <a:pt x="79758" y="1184964"/>
                  <a:pt x="102762" y="1207968"/>
                  <a:pt x="102762" y="1236345"/>
                </a:cubicBezTo>
                <a:cubicBezTo>
                  <a:pt x="102762" y="1264722"/>
                  <a:pt x="79758" y="1287726"/>
                  <a:pt x="51381" y="1287726"/>
                </a:cubicBezTo>
                <a:cubicBezTo>
                  <a:pt x="23004" y="1287726"/>
                  <a:pt x="0" y="1264722"/>
                  <a:pt x="0" y="1236345"/>
                </a:cubicBezTo>
                <a:cubicBezTo>
                  <a:pt x="0" y="1207968"/>
                  <a:pt x="23004" y="1184964"/>
                  <a:pt x="51381" y="1184964"/>
                </a:cubicBezTo>
                <a:close/>
                <a:moveTo>
                  <a:pt x="2308032" y="888722"/>
                </a:moveTo>
                <a:cubicBezTo>
                  <a:pt x="2336409" y="888722"/>
                  <a:pt x="2359413" y="911726"/>
                  <a:pt x="2359413" y="940103"/>
                </a:cubicBezTo>
                <a:cubicBezTo>
                  <a:pt x="2359413" y="968480"/>
                  <a:pt x="2336409" y="991484"/>
                  <a:pt x="2308032" y="991484"/>
                </a:cubicBezTo>
                <a:cubicBezTo>
                  <a:pt x="2279655" y="991484"/>
                  <a:pt x="2256651" y="968480"/>
                  <a:pt x="2256651" y="940103"/>
                </a:cubicBezTo>
                <a:cubicBezTo>
                  <a:pt x="2256651" y="911726"/>
                  <a:pt x="2279655" y="888722"/>
                  <a:pt x="2308032" y="888722"/>
                </a:cubicBezTo>
                <a:close/>
                <a:moveTo>
                  <a:pt x="1931922" y="888722"/>
                </a:moveTo>
                <a:cubicBezTo>
                  <a:pt x="1960299" y="888722"/>
                  <a:pt x="1983303" y="911726"/>
                  <a:pt x="1983303" y="940103"/>
                </a:cubicBezTo>
                <a:cubicBezTo>
                  <a:pt x="1983303" y="968480"/>
                  <a:pt x="1960299" y="991484"/>
                  <a:pt x="1931922" y="991484"/>
                </a:cubicBezTo>
                <a:cubicBezTo>
                  <a:pt x="1903545" y="991484"/>
                  <a:pt x="1880541" y="968480"/>
                  <a:pt x="1880541" y="940103"/>
                </a:cubicBezTo>
                <a:cubicBezTo>
                  <a:pt x="1880541" y="911726"/>
                  <a:pt x="1903545" y="888722"/>
                  <a:pt x="1931922" y="888722"/>
                </a:cubicBezTo>
                <a:close/>
                <a:moveTo>
                  <a:pt x="1555814" y="888722"/>
                </a:moveTo>
                <a:cubicBezTo>
                  <a:pt x="1584191" y="888722"/>
                  <a:pt x="1607195" y="911726"/>
                  <a:pt x="1607195" y="940103"/>
                </a:cubicBezTo>
                <a:cubicBezTo>
                  <a:pt x="1607195" y="968480"/>
                  <a:pt x="1584191" y="991484"/>
                  <a:pt x="1555814" y="991484"/>
                </a:cubicBezTo>
                <a:cubicBezTo>
                  <a:pt x="1527437" y="991484"/>
                  <a:pt x="1504433" y="968480"/>
                  <a:pt x="1504433" y="940103"/>
                </a:cubicBezTo>
                <a:cubicBezTo>
                  <a:pt x="1504433" y="911726"/>
                  <a:pt x="1527437" y="888722"/>
                  <a:pt x="1555814" y="888722"/>
                </a:cubicBezTo>
                <a:close/>
                <a:moveTo>
                  <a:pt x="1179708" y="888722"/>
                </a:moveTo>
                <a:cubicBezTo>
                  <a:pt x="1208085" y="888722"/>
                  <a:pt x="1231089" y="911726"/>
                  <a:pt x="1231089" y="940103"/>
                </a:cubicBezTo>
                <a:cubicBezTo>
                  <a:pt x="1231089" y="968480"/>
                  <a:pt x="1208085" y="991484"/>
                  <a:pt x="1179708" y="991484"/>
                </a:cubicBezTo>
                <a:cubicBezTo>
                  <a:pt x="1151331" y="991484"/>
                  <a:pt x="1128327" y="968480"/>
                  <a:pt x="1128327" y="940103"/>
                </a:cubicBezTo>
                <a:cubicBezTo>
                  <a:pt x="1128327" y="911726"/>
                  <a:pt x="1151331" y="888722"/>
                  <a:pt x="1179708" y="888722"/>
                </a:cubicBezTo>
                <a:close/>
                <a:moveTo>
                  <a:pt x="803599" y="888722"/>
                </a:moveTo>
                <a:cubicBezTo>
                  <a:pt x="831976" y="888722"/>
                  <a:pt x="854980" y="911726"/>
                  <a:pt x="854980" y="940103"/>
                </a:cubicBezTo>
                <a:cubicBezTo>
                  <a:pt x="854980" y="968480"/>
                  <a:pt x="831976" y="991484"/>
                  <a:pt x="803599" y="991484"/>
                </a:cubicBezTo>
                <a:cubicBezTo>
                  <a:pt x="775222" y="991484"/>
                  <a:pt x="752218" y="968480"/>
                  <a:pt x="752218" y="940103"/>
                </a:cubicBezTo>
                <a:cubicBezTo>
                  <a:pt x="752218" y="911726"/>
                  <a:pt x="775222" y="888722"/>
                  <a:pt x="803599" y="888722"/>
                </a:cubicBezTo>
                <a:close/>
                <a:moveTo>
                  <a:pt x="427489" y="888722"/>
                </a:moveTo>
                <a:cubicBezTo>
                  <a:pt x="455866" y="888722"/>
                  <a:pt x="478870" y="911726"/>
                  <a:pt x="478870" y="940103"/>
                </a:cubicBezTo>
                <a:cubicBezTo>
                  <a:pt x="478870" y="968480"/>
                  <a:pt x="455866" y="991484"/>
                  <a:pt x="427489" y="991484"/>
                </a:cubicBezTo>
                <a:cubicBezTo>
                  <a:pt x="399112" y="991484"/>
                  <a:pt x="376108" y="968480"/>
                  <a:pt x="376108" y="940103"/>
                </a:cubicBezTo>
                <a:cubicBezTo>
                  <a:pt x="376108" y="911726"/>
                  <a:pt x="399112" y="888722"/>
                  <a:pt x="427489" y="888722"/>
                </a:cubicBezTo>
                <a:close/>
                <a:moveTo>
                  <a:pt x="51381" y="888722"/>
                </a:moveTo>
                <a:cubicBezTo>
                  <a:pt x="79758" y="888722"/>
                  <a:pt x="102762" y="911726"/>
                  <a:pt x="102762" y="940103"/>
                </a:cubicBezTo>
                <a:cubicBezTo>
                  <a:pt x="102762" y="968480"/>
                  <a:pt x="79758" y="991484"/>
                  <a:pt x="51381" y="991484"/>
                </a:cubicBezTo>
                <a:cubicBezTo>
                  <a:pt x="23004" y="991484"/>
                  <a:pt x="0" y="968480"/>
                  <a:pt x="0" y="940103"/>
                </a:cubicBezTo>
                <a:cubicBezTo>
                  <a:pt x="0" y="911726"/>
                  <a:pt x="23004" y="888722"/>
                  <a:pt x="51381" y="888722"/>
                </a:cubicBezTo>
                <a:close/>
                <a:moveTo>
                  <a:pt x="2308032" y="592481"/>
                </a:moveTo>
                <a:cubicBezTo>
                  <a:pt x="2336409" y="592481"/>
                  <a:pt x="2359413" y="615485"/>
                  <a:pt x="2359413" y="643862"/>
                </a:cubicBezTo>
                <a:cubicBezTo>
                  <a:pt x="2359413" y="672239"/>
                  <a:pt x="2336409" y="695243"/>
                  <a:pt x="2308032" y="695243"/>
                </a:cubicBezTo>
                <a:cubicBezTo>
                  <a:pt x="2279655" y="695243"/>
                  <a:pt x="2256651" y="672239"/>
                  <a:pt x="2256651" y="643862"/>
                </a:cubicBezTo>
                <a:cubicBezTo>
                  <a:pt x="2256651" y="615485"/>
                  <a:pt x="2279655" y="592481"/>
                  <a:pt x="2308032" y="592481"/>
                </a:cubicBezTo>
                <a:close/>
                <a:moveTo>
                  <a:pt x="1931922" y="592481"/>
                </a:moveTo>
                <a:cubicBezTo>
                  <a:pt x="1960299" y="592481"/>
                  <a:pt x="1983303" y="615485"/>
                  <a:pt x="1983303" y="643862"/>
                </a:cubicBezTo>
                <a:cubicBezTo>
                  <a:pt x="1983303" y="672239"/>
                  <a:pt x="1960299" y="695243"/>
                  <a:pt x="1931922" y="695243"/>
                </a:cubicBezTo>
                <a:cubicBezTo>
                  <a:pt x="1903545" y="695243"/>
                  <a:pt x="1880541" y="672239"/>
                  <a:pt x="1880541" y="643862"/>
                </a:cubicBezTo>
                <a:cubicBezTo>
                  <a:pt x="1880541" y="615485"/>
                  <a:pt x="1903545" y="592481"/>
                  <a:pt x="1931922" y="592481"/>
                </a:cubicBezTo>
                <a:close/>
                <a:moveTo>
                  <a:pt x="1555814" y="592481"/>
                </a:moveTo>
                <a:cubicBezTo>
                  <a:pt x="1584191" y="592481"/>
                  <a:pt x="1607195" y="615485"/>
                  <a:pt x="1607195" y="643862"/>
                </a:cubicBezTo>
                <a:cubicBezTo>
                  <a:pt x="1607195" y="672239"/>
                  <a:pt x="1584191" y="695243"/>
                  <a:pt x="1555814" y="695243"/>
                </a:cubicBezTo>
                <a:cubicBezTo>
                  <a:pt x="1527437" y="695243"/>
                  <a:pt x="1504433" y="672239"/>
                  <a:pt x="1504433" y="643862"/>
                </a:cubicBezTo>
                <a:cubicBezTo>
                  <a:pt x="1504433" y="615485"/>
                  <a:pt x="1527437" y="592481"/>
                  <a:pt x="1555814" y="592481"/>
                </a:cubicBezTo>
                <a:close/>
                <a:moveTo>
                  <a:pt x="1179708" y="592481"/>
                </a:moveTo>
                <a:cubicBezTo>
                  <a:pt x="1208085" y="592481"/>
                  <a:pt x="1231089" y="615485"/>
                  <a:pt x="1231089" y="643862"/>
                </a:cubicBezTo>
                <a:cubicBezTo>
                  <a:pt x="1231089" y="672239"/>
                  <a:pt x="1208085" y="695243"/>
                  <a:pt x="1179708" y="695243"/>
                </a:cubicBezTo>
                <a:cubicBezTo>
                  <a:pt x="1151331" y="695243"/>
                  <a:pt x="1128327" y="672239"/>
                  <a:pt x="1128327" y="643862"/>
                </a:cubicBezTo>
                <a:cubicBezTo>
                  <a:pt x="1128327" y="615485"/>
                  <a:pt x="1151331" y="592481"/>
                  <a:pt x="1179708" y="592481"/>
                </a:cubicBezTo>
                <a:close/>
                <a:moveTo>
                  <a:pt x="803599" y="592481"/>
                </a:moveTo>
                <a:cubicBezTo>
                  <a:pt x="831976" y="592481"/>
                  <a:pt x="854980" y="615485"/>
                  <a:pt x="854980" y="643862"/>
                </a:cubicBezTo>
                <a:cubicBezTo>
                  <a:pt x="854980" y="672239"/>
                  <a:pt x="831976" y="695243"/>
                  <a:pt x="803599" y="695243"/>
                </a:cubicBezTo>
                <a:cubicBezTo>
                  <a:pt x="775222" y="695243"/>
                  <a:pt x="752218" y="672239"/>
                  <a:pt x="752218" y="643862"/>
                </a:cubicBezTo>
                <a:cubicBezTo>
                  <a:pt x="752218" y="615485"/>
                  <a:pt x="775222" y="592481"/>
                  <a:pt x="803599" y="592481"/>
                </a:cubicBezTo>
                <a:close/>
                <a:moveTo>
                  <a:pt x="427489" y="592481"/>
                </a:moveTo>
                <a:cubicBezTo>
                  <a:pt x="455866" y="592481"/>
                  <a:pt x="478870" y="615485"/>
                  <a:pt x="478870" y="643862"/>
                </a:cubicBezTo>
                <a:cubicBezTo>
                  <a:pt x="478870" y="672239"/>
                  <a:pt x="455866" y="695243"/>
                  <a:pt x="427489" y="695243"/>
                </a:cubicBezTo>
                <a:cubicBezTo>
                  <a:pt x="399112" y="695243"/>
                  <a:pt x="376108" y="672239"/>
                  <a:pt x="376108" y="643862"/>
                </a:cubicBezTo>
                <a:cubicBezTo>
                  <a:pt x="376108" y="615485"/>
                  <a:pt x="399112" y="592481"/>
                  <a:pt x="427489" y="592481"/>
                </a:cubicBezTo>
                <a:close/>
                <a:moveTo>
                  <a:pt x="51381" y="592481"/>
                </a:moveTo>
                <a:cubicBezTo>
                  <a:pt x="79758" y="592481"/>
                  <a:pt x="102762" y="615485"/>
                  <a:pt x="102762" y="643862"/>
                </a:cubicBezTo>
                <a:cubicBezTo>
                  <a:pt x="102762" y="672239"/>
                  <a:pt x="79758" y="695243"/>
                  <a:pt x="51381" y="695243"/>
                </a:cubicBezTo>
                <a:cubicBezTo>
                  <a:pt x="23004" y="695243"/>
                  <a:pt x="0" y="672239"/>
                  <a:pt x="0" y="643862"/>
                </a:cubicBezTo>
                <a:cubicBezTo>
                  <a:pt x="0" y="615485"/>
                  <a:pt x="23004" y="592481"/>
                  <a:pt x="51381" y="592481"/>
                </a:cubicBezTo>
                <a:close/>
                <a:moveTo>
                  <a:pt x="2308032" y="296241"/>
                </a:moveTo>
                <a:cubicBezTo>
                  <a:pt x="2336409" y="296241"/>
                  <a:pt x="2359413" y="319245"/>
                  <a:pt x="2359413" y="347622"/>
                </a:cubicBezTo>
                <a:cubicBezTo>
                  <a:pt x="2359413" y="375999"/>
                  <a:pt x="2336409" y="399003"/>
                  <a:pt x="2308032" y="399003"/>
                </a:cubicBezTo>
                <a:cubicBezTo>
                  <a:pt x="2279655" y="399003"/>
                  <a:pt x="2256651" y="375999"/>
                  <a:pt x="2256651" y="347622"/>
                </a:cubicBezTo>
                <a:cubicBezTo>
                  <a:pt x="2256651" y="319245"/>
                  <a:pt x="2279655" y="296241"/>
                  <a:pt x="2308032" y="296241"/>
                </a:cubicBezTo>
                <a:close/>
                <a:moveTo>
                  <a:pt x="1931922" y="296241"/>
                </a:moveTo>
                <a:cubicBezTo>
                  <a:pt x="1960299" y="296241"/>
                  <a:pt x="1983303" y="319245"/>
                  <a:pt x="1983303" y="347622"/>
                </a:cubicBezTo>
                <a:cubicBezTo>
                  <a:pt x="1983303" y="375999"/>
                  <a:pt x="1960299" y="399003"/>
                  <a:pt x="1931922" y="399003"/>
                </a:cubicBezTo>
                <a:cubicBezTo>
                  <a:pt x="1903545" y="399003"/>
                  <a:pt x="1880541" y="375999"/>
                  <a:pt x="1880541" y="347622"/>
                </a:cubicBezTo>
                <a:cubicBezTo>
                  <a:pt x="1880541" y="319245"/>
                  <a:pt x="1903545" y="296241"/>
                  <a:pt x="1931922" y="296241"/>
                </a:cubicBezTo>
                <a:close/>
                <a:moveTo>
                  <a:pt x="1555814" y="296241"/>
                </a:moveTo>
                <a:cubicBezTo>
                  <a:pt x="1584191" y="296241"/>
                  <a:pt x="1607195" y="319245"/>
                  <a:pt x="1607195" y="347622"/>
                </a:cubicBezTo>
                <a:cubicBezTo>
                  <a:pt x="1607195" y="375999"/>
                  <a:pt x="1584191" y="399003"/>
                  <a:pt x="1555814" y="399003"/>
                </a:cubicBezTo>
                <a:cubicBezTo>
                  <a:pt x="1527437" y="399003"/>
                  <a:pt x="1504433" y="375999"/>
                  <a:pt x="1504433" y="347622"/>
                </a:cubicBezTo>
                <a:cubicBezTo>
                  <a:pt x="1504433" y="319245"/>
                  <a:pt x="1527437" y="296241"/>
                  <a:pt x="1555814" y="296241"/>
                </a:cubicBezTo>
                <a:close/>
                <a:moveTo>
                  <a:pt x="1179708" y="296241"/>
                </a:moveTo>
                <a:cubicBezTo>
                  <a:pt x="1208085" y="296241"/>
                  <a:pt x="1231089" y="319245"/>
                  <a:pt x="1231089" y="347622"/>
                </a:cubicBezTo>
                <a:cubicBezTo>
                  <a:pt x="1231089" y="375999"/>
                  <a:pt x="1208085" y="399003"/>
                  <a:pt x="1179708" y="399003"/>
                </a:cubicBezTo>
                <a:cubicBezTo>
                  <a:pt x="1151331" y="399003"/>
                  <a:pt x="1128327" y="375999"/>
                  <a:pt x="1128327" y="347622"/>
                </a:cubicBezTo>
                <a:cubicBezTo>
                  <a:pt x="1128327" y="319245"/>
                  <a:pt x="1151331" y="296241"/>
                  <a:pt x="1179708" y="296241"/>
                </a:cubicBezTo>
                <a:close/>
                <a:moveTo>
                  <a:pt x="803599" y="296241"/>
                </a:moveTo>
                <a:cubicBezTo>
                  <a:pt x="831976" y="296241"/>
                  <a:pt x="854980" y="319245"/>
                  <a:pt x="854980" y="347622"/>
                </a:cubicBezTo>
                <a:cubicBezTo>
                  <a:pt x="854980" y="375999"/>
                  <a:pt x="831976" y="399003"/>
                  <a:pt x="803599" y="399003"/>
                </a:cubicBezTo>
                <a:cubicBezTo>
                  <a:pt x="775222" y="399003"/>
                  <a:pt x="752218" y="375999"/>
                  <a:pt x="752218" y="347622"/>
                </a:cubicBezTo>
                <a:cubicBezTo>
                  <a:pt x="752218" y="319245"/>
                  <a:pt x="775222" y="296241"/>
                  <a:pt x="803599" y="296241"/>
                </a:cubicBezTo>
                <a:close/>
                <a:moveTo>
                  <a:pt x="427489" y="296241"/>
                </a:moveTo>
                <a:cubicBezTo>
                  <a:pt x="455866" y="296241"/>
                  <a:pt x="478870" y="319245"/>
                  <a:pt x="478870" y="347622"/>
                </a:cubicBezTo>
                <a:cubicBezTo>
                  <a:pt x="478870" y="375999"/>
                  <a:pt x="455866" y="399003"/>
                  <a:pt x="427489" y="399003"/>
                </a:cubicBezTo>
                <a:cubicBezTo>
                  <a:pt x="399112" y="399003"/>
                  <a:pt x="376108" y="375999"/>
                  <a:pt x="376108" y="347622"/>
                </a:cubicBezTo>
                <a:cubicBezTo>
                  <a:pt x="376108" y="319245"/>
                  <a:pt x="399112" y="296241"/>
                  <a:pt x="427489" y="296241"/>
                </a:cubicBezTo>
                <a:close/>
                <a:moveTo>
                  <a:pt x="51381" y="296241"/>
                </a:moveTo>
                <a:cubicBezTo>
                  <a:pt x="79758" y="296241"/>
                  <a:pt x="102762" y="319245"/>
                  <a:pt x="102762" y="347622"/>
                </a:cubicBezTo>
                <a:cubicBezTo>
                  <a:pt x="102762" y="375999"/>
                  <a:pt x="79758" y="399003"/>
                  <a:pt x="51381" y="399003"/>
                </a:cubicBezTo>
                <a:cubicBezTo>
                  <a:pt x="23004" y="399003"/>
                  <a:pt x="0" y="375999"/>
                  <a:pt x="0" y="347622"/>
                </a:cubicBezTo>
                <a:cubicBezTo>
                  <a:pt x="0" y="319245"/>
                  <a:pt x="23004" y="296241"/>
                  <a:pt x="51381" y="296241"/>
                </a:cubicBezTo>
                <a:close/>
                <a:moveTo>
                  <a:pt x="2308032" y="0"/>
                </a:moveTo>
                <a:cubicBezTo>
                  <a:pt x="2336409" y="0"/>
                  <a:pt x="2359413" y="23004"/>
                  <a:pt x="2359413" y="51381"/>
                </a:cubicBezTo>
                <a:cubicBezTo>
                  <a:pt x="2359413" y="79758"/>
                  <a:pt x="2336409" y="102762"/>
                  <a:pt x="2308032" y="102762"/>
                </a:cubicBezTo>
                <a:cubicBezTo>
                  <a:pt x="2279655" y="102762"/>
                  <a:pt x="2256651" y="79758"/>
                  <a:pt x="2256651" y="51381"/>
                </a:cubicBezTo>
                <a:cubicBezTo>
                  <a:pt x="2256651" y="23004"/>
                  <a:pt x="2279655" y="0"/>
                  <a:pt x="2308032" y="0"/>
                </a:cubicBezTo>
                <a:close/>
                <a:moveTo>
                  <a:pt x="1931922" y="0"/>
                </a:moveTo>
                <a:cubicBezTo>
                  <a:pt x="1960299" y="0"/>
                  <a:pt x="1983303" y="23004"/>
                  <a:pt x="1983303" y="51381"/>
                </a:cubicBezTo>
                <a:cubicBezTo>
                  <a:pt x="1983303" y="79758"/>
                  <a:pt x="1960299" y="102762"/>
                  <a:pt x="1931922" y="102762"/>
                </a:cubicBezTo>
                <a:cubicBezTo>
                  <a:pt x="1903545" y="102762"/>
                  <a:pt x="1880541" y="79758"/>
                  <a:pt x="1880541" y="51381"/>
                </a:cubicBezTo>
                <a:cubicBezTo>
                  <a:pt x="1880541" y="23004"/>
                  <a:pt x="1903545" y="0"/>
                  <a:pt x="1931922" y="0"/>
                </a:cubicBezTo>
                <a:close/>
                <a:moveTo>
                  <a:pt x="1555814" y="0"/>
                </a:moveTo>
                <a:cubicBezTo>
                  <a:pt x="1584191" y="0"/>
                  <a:pt x="1607195" y="23004"/>
                  <a:pt x="1607195" y="51381"/>
                </a:cubicBezTo>
                <a:cubicBezTo>
                  <a:pt x="1607195" y="79758"/>
                  <a:pt x="1584191" y="102762"/>
                  <a:pt x="1555814" y="102762"/>
                </a:cubicBezTo>
                <a:cubicBezTo>
                  <a:pt x="1527437" y="102762"/>
                  <a:pt x="1504433" y="79758"/>
                  <a:pt x="1504433" y="51381"/>
                </a:cubicBezTo>
                <a:cubicBezTo>
                  <a:pt x="1504433" y="23004"/>
                  <a:pt x="1527437" y="0"/>
                  <a:pt x="1555814" y="0"/>
                </a:cubicBezTo>
                <a:close/>
                <a:moveTo>
                  <a:pt x="1179708" y="0"/>
                </a:moveTo>
                <a:cubicBezTo>
                  <a:pt x="1208085" y="0"/>
                  <a:pt x="1231089" y="23004"/>
                  <a:pt x="1231089" y="51381"/>
                </a:cubicBezTo>
                <a:cubicBezTo>
                  <a:pt x="1231089" y="79758"/>
                  <a:pt x="1208085" y="102762"/>
                  <a:pt x="1179708" y="102762"/>
                </a:cubicBezTo>
                <a:cubicBezTo>
                  <a:pt x="1151331" y="102762"/>
                  <a:pt x="1128327" y="79758"/>
                  <a:pt x="1128327" y="51381"/>
                </a:cubicBezTo>
                <a:cubicBezTo>
                  <a:pt x="1128327" y="23004"/>
                  <a:pt x="1151331" y="0"/>
                  <a:pt x="1179708" y="0"/>
                </a:cubicBezTo>
                <a:close/>
                <a:moveTo>
                  <a:pt x="803599" y="0"/>
                </a:moveTo>
                <a:cubicBezTo>
                  <a:pt x="831976" y="0"/>
                  <a:pt x="854980" y="23004"/>
                  <a:pt x="854980" y="51381"/>
                </a:cubicBezTo>
                <a:cubicBezTo>
                  <a:pt x="854980" y="79758"/>
                  <a:pt x="831976" y="102762"/>
                  <a:pt x="803599" y="102762"/>
                </a:cubicBezTo>
                <a:cubicBezTo>
                  <a:pt x="775222" y="102762"/>
                  <a:pt x="752218" y="79758"/>
                  <a:pt x="752218" y="51381"/>
                </a:cubicBezTo>
                <a:cubicBezTo>
                  <a:pt x="752218" y="23004"/>
                  <a:pt x="775222" y="0"/>
                  <a:pt x="803599" y="0"/>
                </a:cubicBezTo>
                <a:close/>
                <a:moveTo>
                  <a:pt x="427489" y="0"/>
                </a:moveTo>
                <a:cubicBezTo>
                  <a:pt x="455866" y="0"/>
                  <a:pt x="478870" y="23004"/>
                  <a:pt x="478870" y="51381"/>
                </a:cubicBezTo>
                <a:cubicBezTo>
                  <a:pt x="478870" y="79758"/>
                  <a:pt x="455866" y="102762"/>
                  <a:pt x="427489" y="102762"/>
                </a:cubicBezTo>
                <a:cubicBezTo>
                  <a:pt x="399112" y="102762"/>
                  <a:pt x="376108" y="79758"/>
                  <a:pt x="376108" y="51381"/>
                </a:cubicBezTo>
                <a:cubicBezTo>
                  <a:pt x="376108" y="23004"/>
                  <a:pt x="399112" y="0"/>
                  <a:pt x="427489" y="0"/>
                </a:cubicBezTo>
                <a:close/>
                <a:moveTo>
                  <a:pt x="51381" y="0"/>
                </a:moveTo>
                <a:cubicBezTo>
                  <a:pt x="79758" y="0"/>
                  <a:pt x="102762" y="23004"/>
                  <a:pt x="102762" y="51381"/>
                </a:cubicBezTo>
                <a:cubicBezTo>
                  <a:pt x="102762" y="79758"/>
                  <a:pt x="79758" y="102762"/>
                  <a:pt x="51381" y="102762"/>
                </a:cubicBezTo>
                <a:cubicBezTo>
                  <a:pt x="23004" y="102762"/>
                  <a:pt x="0" y="79758"/>
                  <a:pt x="0" y="51381"/>
                </a:cubicBezTo>
                <a:cubicBezTo>
                  <a:pt x="0" y="23004"/>
                  <a:pt x="23004" y="0"/>
                  <a:pt x="51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8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342068" y="2203747"/>
            <a:ext cx="2743200" cy="13462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9600">
                <a:ln w="12700">
                  <a:solidFill>
                    <a:srgbClr val="FF5050">
                      <a:alpha val="100000"/>
                    </a:srgbClr>
                  </a:solidFill>
                </a:ln>
                <a:noFill/>
                <a:latin typeface="poppins-bold"/>
                <a:ea typeface="poppins-bold"/>
                <a:cs typeface="poppins-bold"/>
              </a:rPr>
              <a:t> 04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342067" y="3608145"/>
            <a:ext cx="5503733" cy="13448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{{subtitle-4}}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766202" y="743753"/>
            <a:ext cx="1744905" cy="245134"/>
          </a:xfrm>
          <a:custGeom>
            <a:avLst/>
            <a:gdLst>
              <a:gd name="connsiteX0" fmla="*/ 364221 w 889364"/>
              <a:gd name="connsiteY0" fmla="*/ 22034 h 111063"/>
              <a:gd name="connsiteX1" fmla="*/ 335464 w 889364"/>
              <a:gd name="connsiteY1" fmla="*/ 22034 h 111063"/>
              <a:gd name="connsiteX2" fmla="*/ 330844 w 889364"/>
              <a:gd name="connsiteY2" fmla="*/ 26516 h 111063"/>
              <a:gd name="connsiteX3" fmla="*/ 330844 w 889364"/>
              <a:gd name="connsiteY3" fmla="*/ 26585 h 111063"/>
              <a:gd name="connsiteX4" fmla="*/ 330844 w 889364"/>
              <a:gd name="connsiteY4" fmla="*/ 49136 h 111063"/>
              <a:gd name="connsiteX5" fmla="*/ 335395 w 889364"/>
              <a:gd name="connsiteY5" fmla="*/ 53688 h 111063"/>
              <a:gd name="connsiteX6" fmla="*/ 335464 w 889364"/>
              <a:gd name="connsiteY6" fmla="*/ 53687 h 111063"/>
              <a:gd name="connsiteX7" fmla="*/ 363669 w 889364"/>
              <a:gd name="connsiteY7" fmla="*/ 53687 h 111063"/>
              <a:gd name="connsiteX8" fmla="*/ 380082 w 889364"/>
              <a:gd name="connsiteY8" fmla="*/ 38378 h 111063"/>
              <a:gd name="connsiteX9" fmla="*/ 364852 w 889364"/>
              <a:gd name="connsiteY9" fmla="*/ 22043 h 111063"/>
              <a:gd name="connsiteX10" fmla="*/ 364221 w 889364"/>
              <a:gd name="connsiteY10" fmla="*/ 22034 h 111063"/>
              <a:gd name="connsiteX11" fmla="*/ 835436 w 889364"/>
              <a:gd name="connsiteY11" fmla="*/ 21345 h 111063"/>
              <a:gd name="connsiteX12" fmla="*/ 835436 w 889364"/>
              <a:gd name="connsiteY12" fmla="*/ 21414 h 111063"/>
              <a:gd name="connsiteX13" fmla="*/ 799714 w 889364"/>
              <a:gd name="connsiteY13" fmla="*/ 56997 h 111063"/>
              <a:gd name="connsiteX14" fmla="*/ 835298 w 889364"/>
              <a:gd name="connsiteY14" fmla="*/ 92719 h 111063"/>
              <a:gd name="connsiteX15" fmla="*/ 871020 w 889364"/>
              <a:gd name="connsiteY15" fmla="*/ 57135 h 111063"/>
              <a:gd name="connsiteX16" fmla="*/ 871020 w 889364"/>
              <a:gd name="connsiteY16" fmla="*/ 57066 h 111063"/>
              <a:gd name="connsiteX17" fmla="*/ 835436 w 889364"/>
              <a:gd name="connsiteY17" fmla="*/ 21345 h 111063"/>
              <a:gd name="connsiteX18" fmla="*/ 605520 w 889364"/>
              <a:gd name="connsiteY18" fmla="*/ 19549 h 111063"/>
              <a:gd name="connsiteX19" fmla="*/ 605104 w 889364"/>
              <a:gd name="connsiteY19" fmla="*/ 19552 h 111063"/>
              <a:gd name="connsiteX20" fmla="*/ 569797 w 889364"/>
              <a:gd name="connsiteY20" fmla="*/ 55548 h 111063"/>
              <a:gd name="connsiteX21" fmla="*/ 605794 w 889364"/>
              <a:gd name="connsiteY21" fmla="*/ 90854 h 111063"/>
              <a:gd name="connsiteX22" fmla="*/ 641102 w 889364"/>
              <a:gd name="connsiteY22" fmla="*/ 55136 h 111063"/>
              <a:gd name="connsiteX23" fmla="*/ 605520 w 889364"/>
              <a:gd name="connsiteY23" fmla="*/ 19549 h 111063"/>
              <a:gd name="connsiteX24" fmla="*/ 145267 w 889364"/>
              <a:gd name="connsiteY24" fmla="*/ 19413 h 111063"/>
              <a:gd name="connsiteX25" fmla="*/ 145267 w 889364"/>
              <a:gd name="connsiteY25" fmla="*/ 19689 h 111063"/>
              <a:gd name="connsiteX26" fmla="*/ 109407 w 889364"/>
              <a:gd name="connsiteY26" fmla="*/ 55411 h 111063"/>
              <a:gd name="connsiteX27" fmla="*/ 145129 w 889364"/>
              <a:gd name="connsiteY27" fmla="*/ 91271 h 111063"/>
              <a:gd name="connsiteX28" fmla="*/ 180989 w 889364"/>
              <a:gd name="connsiteY28" fmla="*/ 55548 h 111063"/>
              <a:gd name="connsiteX29" fmla="*/ 180989 w 889364"/>
              <a:gd name="connsiteY29" fmla="*/ 55411 h 111063"/>
              <a:gd name="connsiteX30" fmla="*/ 145406 w 889364"/>
              <a:gd name="connsiteY30" fmla="*/ 19413 h 111063"/>
              <a:gd name="connsiteX31" fmla="*/ 145267 w 889364"/>
              <a:gd name="connsiteY31" fmla="*/ 19413 h 111063"/>
              <a:gd name="connsiteX32" fmla="*/ 316982 w 889364"/>
              <a:gd name="connsiteY32" fmla="*/ 3345 h 111063"/>
              <a:gd name="connsiteX33" fmla="*/ 363462 w 889364"/>
              <a:gd name="connsiteY33" fmla="*/ 3345 h 111063"/>
              <a:gd name="connsiteX34" fmla="*/ 388013 w 889364"/>
              <a:gd name="connsiteY34" fmla="*/ 13000 h 111063"/>
              <a:gd name="connsiteX35" fmla="*/ 398909 w 889364"/>
              <a:gd name="connsiteY35" fmla="*/ 36654 h 111063"/>
              <a:gd name="connsiteX36" fmla="*/ 382565 w 889364"/>
              <a:gd name="connsiteY36" fmla="*/ 67341 h 111063"/>
              <a:gd name="connsiteX37" fmla="*/ 380910 w 889364"/>
              <a:gd name="connsiteY37" fmla="*/ 73065 h 111063"/>
              <a:gd name="connsiteX38" fmla="*/ 394288 w 889364"/>
              <a:gd name="connsiteY38" fmla="*/ 101133 h 111063"/>
              <a:gd name="connsiteX39" fmla="*/ 392742 w 889364"/>
              <a:gd name="connsiteY39" fmla="*/ 107381 h 111063"/>
              <a:gd name="connsiteX40" fmla="*/ 390150 w 889364"/>
              <a:gd name="connsiteY40" fmla="*/ 108029 h 111063"/>
              <a:gd name="connsiteX41" fmla="*/ 380289 w 889364"/>
              <a:gd name="connsiteY41" fmla="*/ 107408 h 111063"/>
              <a:gd name="connsiteX42" fmla="*/ 376220 w 889364"/>
              <a:gd name="connsiteY42" fmla="*/ 104788 h 111063"/>
              <a:gd name="connsiteX43" fmla="*/ 361945 w 889364"/>
              <a:gd name="connsiteY43" fmla="*/ 74927 h 111063"/>
              <a:gd name="connsiteX44" fmla="*/ 357877 w 889364"/>
              <a:gd name="connsiteY44" fmla="*/ 72376 h 111063"/>
              <a:gd name="connsiteX45" fmla="*/ 335464 w 889364"/>
              <a:gd name="connsiteY45" fmla="*/ 72376 h 111063"/>
              <a:gd name="connsiteX46" fmla="*/ 330844 w 889364"/>
              <a:gd name="connsiteY46" fmla="*/ 76858 h 111063"/>
              <a:gd name="connsiteX47" fmla="*/ 330844 w 889364"/>
              <a:gd name="connsiteY47" fmla="*/ 76927 h 111063"/>
              <a:gd name="connsiteX48" fmla="*/ 330844 w 889364"/>
              <a:gd name="connsiteY48" fmla="*/ 102788 h 111063"/>
              <a:gd name="connsiteX49" fmla="*/ 326362 w 889364"/>
              <a:gd name="connsiteY49" fmla="*/ 107408 h 111063"/>
              <a:gd name="connsiteX50" fmla="*/ 326292 w 889364"/>
              <a:gd name="connsiteY50" fmla="*/ 107408 h 111063"/>
              <a:gd name="connsiteX51" fmla="*/ 316982 w 889364"/>
              <a:gd name="connsiteY51" fmla="*/ 107408 h 111063"/>
              <a:gd name="connsiteX52" fmla="*/ 312431 w 889364"/>
              <a:gd name="connsiteY52" fmla="*/ 102788 h 111063"/>
              <a:gd name="connsiteX53" fmla="*/ 312431 w 889364"/>
              <a:gd name="connsiteY53" fmla="*/ 7897 h 111063"/>
              <a:gd name="connsiteX54" fmla="*/ 316982 w 889364"/>
              <a:gd name="connsiteY54" fmla="*/ 3345 h 111063"/>
              <a:gd name="connsiteX55" fmla="*/ 212367 w 889364"/>
              <a:gd name="connsiteY55" fmla="*/ 3345 h 111063"/>
              <a:gd name="connsiteX56" fmla="*/ 221884 w 889364"/>
              <a:gd name="connsiteY56" fmla="*/ 3345 h 111063"/>
              <a:gd name="connsiteX57" fmla="*/ 226436 w 889364"/>
              <a:gd name="connsiteY57" fmla="*/ 7897 h 111063"/>
              <a:gd name="connsiteX58" fmla="*/ 226436 w 889364"/>
              <a:gd name="connsiteY58" fmla="*/ 59342 h 111063"/>
              <a:gd name="connsiteX59" fmla="*/ 254087 w 889364"/>
              <a:gd name="connsiteY59" fmla="*/ 89826 h 111063"/>
              <a:gd name="connsiteX60" fmla="*/ 284570 w 889364"/>
              <a:gd name="connsiteY60" fmla="*/ 62174 h 111063"/>
              <a:gd name="connsiteX61" fmla="*/ 284570 w 889364"/>
              <a:gd name="connsiteY61" fmla="*/ 59342 h 111063"/>
              <a:gd name="connsiteX62" fmla="*/ 284570 w 889364"/>
              <a:gd name="connsiteY62" fmla="*/ 7897 h 111063"/>
              <a:gd name="connsiteX63" fmla="*/ 289122 w 889364"/>
              <a:gd name="connsiteY63" fmla="*/ 3345 h 111063"/>
              <a:gd name="connsiteX64" fmla="*/ 298638 w 889364"/>
              <a:gd name="connsiteY64" fmla="*/ 3345 h 111063"/>
              <a:gd name="connsiteX65" fmla="*/ 303190 w 889364"/>
              <a:gd name="connsiteY65" fmla="*/ 7897 h 111063"/>
              <a:gd name="connsiteX66" fmla="*/ 303190 w 889364"/>
              <a:gd name="connsiteY66" fmla="*/ 59687 h 111063"/>
              <a:gd name="connsiteX67" fmla="*/ 255606 w 889364"/>
              <a:gd name="connsiteY67" fmla="*/ 107408 h 111063"/>
              <a:gd name="connsiteX68" fmla="*/ 255537 w 889364"/>
              <a:gd name="connsiteY68" fmla="*/ 107408 h 111063"/>
              <a:gd name="connsiteX69" fmla="*/ 207816 w 889364"/>
              <a:gd name="connsiteY69" fmla="*/ 59687 h 111063"/>
              <a:gd name="connsiteX70" fmla="*/ 207816 w 889364"/>
              <a:gd name="connsiteY70" fmla="*/ 7897 h 111063"/>
              <a:gd name="connsiteX71" fmla="*/ 212367 w 889364"/>
              <a:gd name="connsiteY71" fmla="*/ 3345 h 111063"/>
              <a:gd name="connsiteX72" fmla="*/ 83271 w 889364"/>
              <a:gd name="connsiteY72" fmla="*/ 3345 h 111063"/>
              <a:gd name="connsiteX73" fmla="*/ 92236 w 889364"/>
              <a:gd name="connsiteY73" fmla="*/ 3345 h 111063"/>
              <a:gd name="connsiteX74" fmla="*/ 96539 w 889364"/>
              <a:gd name="connsiteY74" fmla="*/ 8132 h 111063"/>
              <a:gd name="connsiteX75" fmla="*/ 95891 w 889364"/>
              <a:gd name="connsiteY75" fmla="*/ 10241 h 111063"/>
              <a:gd name="connsiteX76" fmla="*/ 58789 w 889364"/>
              <a:gd name="connsiteY76" fmla="*/ 61549 h 111063"/>
              <a:gd name="connsiteX77" fmla="*/ 57548 w 889364"/>
              <a:gd name="connsiteY77" fmla="*/ 65479 h 111063"/>
              <a:gd name="connsiteX78" fmla="*/ 57548 w 889364"/>
              <a:gd name="connsiteY78" fmla="*/ 102857 h 111063"/>
              <a:gd name="connsiteX79" fmla="*/ 52997 w 889364"/>
              <a:gd name="connsiteY79" fmla="*/ 107408 h 111063"/>
              <a:gd name="connsiteX80" fmla="*/ 43411 w 889364"/>
              <a:gd name="connsiteY80" fmla="*/ 107408 h 111063"/>
              <a:gd name="connsiteX81" fmla="*/ 38860 w 889364"/>
              <a:gd name="connsiteY81" fmla="*/ 102857 h 111063"/>
              <a:gd name="connsiteX82" fmla="*/ 38860 w 889364"/>
              <a:gd name="connsiteY82" fmla="*/ 65479 h 111063"/>
              <a:gd name="connsiteX83" fmla="*/ 37618 w 889364"/>
              <a:gd name="connsiteY83" fmla="*/ 61549 h 111063"/>
              <a:gd name="connsiteX84" fmla="*/ 655 w 889364"/>
              <a:gd name="connsiteY84" fmla="*/ 10586 h 111063"/>
              <a:gd name="connsiteX85" fmla="*/ 2201 w 889364"/>
              <a:gd name="connsiteY85" fmla="*/ 4338 h 111063"/>
              <a:gd name="connsiteX86" fmla="*/ 4310 w 889364"/>
              <a:gd name="connsiteY86" fmla="*/ 3690 h 111063"/>
              <a:gd name="connsiteX87" fmla="*/ 13551 w 889364"/>
              <a:gd name="connsiteY87" fmla="*/ 3690 h 111063"/>
              <a:gd name="connsiteX88" fmla="*/ 16999 w 889364"/>
              <a:gd name="connsiteY88" fmla="*/ 5276 h 111063"/>
              <a:gd name="connsiteX89" fmla="*/ 44583 w 889364"/>
              <a:gd name="connsiteY89" fmla="*/ 44239 h 111063"/>
              <a:gd name="connsiteX90" fmla="*/ 48307 w 889364"/>
              <a:gd name="connsiteY90" fmla="*/ 46101 h 111063"/>
              <a:gd name="connsiteX91" fmla="*/ 51962 w 889364"/>
              <a:gd name="connsiteY91" fmla="*/ 44239 h 111063"/>
              <a:gd name="connsiteX92" fmla="*/ 79547 w 889364"/>
              <a:gd name="connsiteY92" fmla="*/ 5276 h 111063"/>
              <a:gd name="connsiteX93" fmla="*/ 83271 w 889364"/>
              <a:gd name="connsiteY93" fmla="*/ 3345 h 111063"/>
              <a:gd name="connsiteX94" fmla="*/ 835160 w 889364"/>
              <a:gd name="connsiteY94" fmla="*/ 2932 h 111063"/>
              <a:gd name="connsiteX95" fmla="*/ 889364 w 889364"/>
              <a:gd name="connsiteY95" fmla="*/ 56860 h 111063"/>
              <a:gd name="connsiteX96" fmla="*/ 889364 w 889364"/>
              <a:gd name="connsiteY96" fmla="*/ 56997 h 111063"/>
              <a:gd name="connsiteX97" fmla="*/ 835436 w 889364"/>
              <a:gd name="connsiteY97" fmla="*/ 111063 h 111063"/>
              <a:gd name="connsiteX98" fmla="*/ 835436 w 889364"/>
              <a:gd name="connsiteY98" fmla="*/ 111063 h 111063"/>
              <a:gd name="connsiteX99" fmla="*/ 781232 w 889364"/>
              <a:gd name="connsiteY99" fmla="*/ 57136 h 111063"/>
              <a:gd name="connsiteX100" fmla="*/ 835160 w 889364"/>
              <a:gd name="connsiteY100" fmla="*/ 2932 h 111063"/>
              <a:gd name="connsiteX101" fmla="*/ 467387 w 889364"/>
              <a:gd name="connsiteY101" fmla="*/ 2449 h 111063"/>
              <a:gd name="connsiteX102" fmla="*/ 477317 w 889364"/>
              <a:gd name="connsiteY102" fmla="*/ 2449 h 111063"/>
              <a:gd name="connsiteX103" fmla="*/ 481869 w 889364"/>
              <a:gd name="connsiteY103" fmla="*/ 7001 h 111063"/>
              <a:gd name="connsiteX104" fmla="*/ 481869 w 889364"/>
              <a:gd name="connsiteY104" fmla="*/ 85271 h 111063"/>
              <a:gd name="connsiteX105" fmla="*/ 486420 w 889364"/>
              <a:gd name="connsiteY105" fmla="*/ 89823 h 111063"/>
              <a:gd name="connsiteX106" fmla="*/ 542762 w 889364"/>
              <a:gd name="connsiteY106" fmla="*/ 89823 h 111063"/>
              <a:gd name="connsiteX107" fmla="*/ 547314 w 889364"/>
              <a:gd name="connsiteY107" fmla="*/ 94374 h 111063"/>
              <a:gd name="connsiteX108" fmla="*/ 547314 w 889364"/>
              <a:gd name="connsiteY108" fmla="*/ 103546 h 111063"/>
              <a:gd name="connsiteX109" fmla="*/ 542901 w 889364"/>
              <a:gd name="connsiteY109" fmla="*/ 108097 h 111063"/>
              <a:gd name="connsiteX110" fmla="*/ 542762 w 889364"/>
              <a:gd name="connsiteY110" fmla="*/ 108097 h 111063"/>
              <a:gd name="connsiteX111" fmla="*/ 467387 w 889364"/>
              <a:gd name="connsiteY111" fmla="*/ 108097 h 111063"/>
              <a:gd name="connsiteX112" fmla="*/ 462836 w 889364"/>
              <a:gd name="connsiteY112" fmla="*/ 103685 h 111063"/>
              <a:gd name="connsiteX113" fmla="*/ 462836 w 889364"/>
              <a:gd name="connsiteY113" fmla="*/ 103546 h 111063"/>
              <a:gd name="connsiteX114" fmla="*/ 462836 w 889364"/>
              <a:gd name="connsiteY114" fmla="*/ 7001 h 111063"/>
              <a:gd name="connsiteX115" fmla="*/ 467387 w 889364"/>
              <a:gd name="connsiteY115" fmla="*/ 2449 h 111063"/>
              <a:gd name="connsiteX116" fmla="*/ 605104 w 889364"/>
              <a:gd name="connsiteY116" fmla="*/ 1070 h 111063"/>
              <a:gd name="connsiteX117" fmla="*/ 659170 w 889364"/>
              <a:gd name="connsiteY117" fmla="*/ 55136 h 111063"/>
              <a:gd name="connsiteX118" fmla="*/ 605104 w 889364"/>
              <a:gd name="connsiteY118" fmla="*/ 109201 h 111063"/>
              <a:gd name="connsiteX119" fmla="*/ 551038 w 889364"/>
              <a:gd name="connsiteY119" fmla="*/ 55136 h 111063"/>
              <a:gd name="connsiteX120" fmla="*/ 605104 w 889364"/>
              <a:gd name="connsiteY120" fmla="*/ 1070 h 111063"/>
              <a:gd name="connsiteX121" fmla="*/ 145819 w 889364"/>
              <a:gd name="connsiteY121" fmla="*/ 933 h 111063"/>
              <a:gd name="connsiteX122" fmla="*/ 199747 w 889364"/>
              <a:gd name="connsiteY122" fmla="*/ 55135 h 111063"/>
              <a:gd name="connsiteX123" fmla="*/ 145544 w 889364"/>
              <a:gd name="connsiteY123" fmla="*/ 109339 h 111063"/>
              <a:gd name="connsiteX124" fmla="*/ 145267 w 889364"/>
              <a:gd name="connsiteY124" fmla="*/ 109338 h 111063"/>
              <a:gd name="connsiteX125" fmla="*/ 91340 w 889364"/>
              <a:gd name="connsiteY125" fmla="*/ 54860 h 111063"/>
              <a:gd name="connsiteX126" fmla="*/ 145819 w 889364"/>
              <a:gd name="connsiteY126" fmla="*/ 933 h 111063"/>
              <a:gd name="connsiteX127" fmla="*/ 722685 w 889364"/>
              <a:gd name="connsiteY127" fmla="*/ 35 h 111063"/>
              <a:gd name="connsiteX128" fmla="*/ 722684 w 889364"/>
              <a:gd name="connsiteY128" fmla="*/ 35 h 111063"/>
              <a:gd name="connsiteX129" fmla="*/ 755028 w 889364"/>
              <a:gd name="connsiteY129" fmla="*/ 10793 h 111063"/>
              <a:gd name="connsiteX130" fmla="*/ 762682 w 889364"/>
              <a:gd name="connsiteY130" fmla="*/ 17689 h 111063"/>
              <a:gd name="connsiteX131" fmla="*/ 762822 w 889364"/>
              <a:gd name="connsiteY131" fmla="*/ 17886 h 111063"/>
              <a:gd name="connsiteX132" fmla="*/ 761579 w 889364"/>
              <a:gd name="connsiteY132" fmla="*/ 24103 h 111063"/>
              <a:gd name="connsiteX133" fmla="*/ 753855 w 889364"/>
              <a:gd name="connsiteY133" fmla="*/ 29482 h 111063"/>
              <a:gd name="connsiteX134" fmla="*/ 748062 w 889364"/>
              <a:gd name="connsiteY134" fmla="*/ 28999 h 111063"/>
              <a:gd name="connsiteX135" fmla="*/ 745994 w 889364"/>
              <a:gd name="connsiteY135" fmla="*/ 27068 h 111063"/>
              <a:gd name="connsiteX136" fmla="*/ 745580 w 889364"/>
              <a:gd name="connsiteY136" fmla="*/ 26654 h 111063"/>
              <a:gd name="connsiteX137" fmla="*/ 722822 w 889364"/>
              <a:gd name="connsiteY137" fmla="*/ 18448 h 111063"/>
              <a:gd name="connsiteX138" fmla="*/ 721305 w 889364"/>
              <a:gd name="connsiteY138" fmla="*/ 18448 h 111063"/>
              <a:gd name="connsiteX139" fmla="*/ 718823 w 889364"/>
              <a:gd name="connsiteY139" fmla="*/ 18448 h 111063"/>
              <a:gd name="connsiteX140" fmla="*/ 712478 w 889364"/>
              <a:gd name="connsiteY140" fmla="*/ 19758 h 111063"/>
              <a:gd name="connsiteX141" fmla="*/ 687871 w 889364"/>
              <a:gd name="connsiteY141" fmla="*/ 46150 h 111063"/>
              <a:gd name="connsiteX142" fmla="*/ 714892 w 889364"/>
              <a:gd name="connsiteY142" fmla="*/ 88720 h 111063"/>
              <a:gd name="connsiteX143" fmla="*/ 717788 w 889364"/>
              <a:gd name="connsiteY143" fmla="*/ 89271 h 111063"/>
              <a:gd name="connsiteX144" fmla="*/ 718685 w 889364"/>
              <a:gd name="connsiteY144" fmla="*/ 89271 h 111063"/>
              <a:gd name="connsiteX145" fmla="*/ 725581 w 889364"/>
              <a:gd name="connsiteY145" fmla="*/ 89271 h 111063"/>
              <a:gd name="connsiteX146" fmla="*/ 730891 w 889364"/>
              <a:gd name="connsiteY146" fmla="*/ 88513 h 111063"/>
              <a:gd name="connsiteX147" fmla="*/ 731856 w 889364"/>
              <a:gd name="connsiteY147" fmla="*/ 88513 h 111063"/>
              <a:gd name="connsiteX148" fmla="*/ 732822 w 889364"/>
              <a:gd name="connsiteY148" fmla="*/ 88513 h 111063"/>
              <a:gd name="connsiteX149" fmla="*/ 736891 w 889364"/>
              <a:gd name="connsiteY149" fmla="*/ 87064 h 111063"/>
              <a:gd name="connsiteX150" fmla="*/ 737718 w 889364"/>
              <a:gd name="connsiteY150" fmla="*/ 87064 h 111063"/>
              <a:gd name="connsiteX151" fmla="*/ 738477 w 889364"/>
              <a:gd name="connsiteY151" fmla="*/ 86720 h 111063"/>
              <a:gd name="connsiteX152" fmla="*/ 739304 w 889364"/>
              <a:gd name="connsiteY152" fmla="*/ 86306 h 111063"/>
              <a:gd name="connsiteX153" fmla="*/ 741166 w 889364"/>
              <a:gd name="connsiteY153" fmla="*/ 85340 h 111063"/>
              <a:gd name="connsiteX154" fmla="*/ 741718 w 889364"/>
              <a:gd name="connsiteY154" fmla="*/ 85340 h 111063"/>
              <a:gd name="connsiteX155" fmla="*/ 753924 w 889364"/>
              <a:gd name="connsiteY155" fmla="*/ 69962 h 111063"/>
              <a:gd name="connsiteX156" fmla="*/ 753235 w 889364"/>
              <a:gd name="connsiteY156" fmla="*/ 66307 h 111063"/>
              <a:gd name="connsiteX157" fmla="*/ 750269 w 889364"/>
              <a:gd name="connsiteY157" fmla="*/ 65066 h 111063"/>
              <a:gd name="connsiteX158" fmla="*/ 730339 w 889364"/>
              <a:gd name="connsiteY158" fmla="*/ 65066 h 111063"/>
              <a:gd name="connsiteX159" fmla="*/ 725788 w 889364"/>
              <a:gd name="connsiteY159" fmla="*/ 60514 h 111063"/>
              <a:gd name="connsiteX160" fmla="*/ 725788 w 889364"/>
              <a:gd name="connsiteY160" fmla="*/ 51205 h 111063"/>
              <a:gd name="connsiteX161" fmla="*/ 730339 w 889364"/>
              <a:gd name="connsiteY161" fmla="*/ 46653 h 111063"/>
              <a:gd name="connsiteX162" fmla="*/ 771716 w 889364"/>
              <a:gd name="connsiteY162" fmla="*/ 46653 h 111063"/>
              <a:gd name="connsiteX163" fmla="*/ 772130 w 889364"/>
              <a:gd name="connsiteY163" fmla="*/ 46653 h 111063"/>
              <a:gd name="connsiteX164" fmla="*/ 774569 w 889364"/>
              <a:gd name="connsiteY164" fmla="*/ 47498 h 111063"/>
              <a:gd name="connsiteX165" fmla="*/ 775578 w 889364"/>
              <a:gd name="connsiteY165" fmla="*/ 53756 h 111063"/>
              <a:gd name="connsiteX166" fmla="*/ 775578 w 889364"/>
              <a:gd name="connsiteY166" fmla="*/ 58377 h 111063"/>
              <a:gd name="connsiteX167" fmla="*/ 757441 w 889364"/>
              <a:gd name="connsiteY167" fmla="*/ 98719 h 111063"/>
              <a:gd name="connsiteX168" fmla="*/ 755717 w 889364"/>
              <a:gd name="connsiteY168" fmla="*/ 100167 h 111063"/>
              <a:gd name="connsiteX169" fmla="*/ 754821 w 889364"/>
              <a:gd name="connsiteY169" fmla="*/ 100926 h 111063"/>
              <a:gd name="connsiteX170" fmla="*/ 753097 w 889364"/>
              <a:gd name="connsiteY170" fmla="*/ 102167 h 111063"/>
              <a:gd name="connsiteX171" fmla="*/ 752200 w 889364"/>
              <a:gd name="connsiteY171" fmla="*/ 102788 h 111063"/>
              <a:gd name="connsiteX172" fmla="*/ 750476 w 889364"/>
              <a:gd name="connsiteY172" fmla="*/ 103891 h 111063"/>
              <a:gd name="connsiteX173" fmla="*/ 750131 w 889364"/>
              <a:gd name="connsiteY173" fmla="*/ 103891 h 111063"/>
              <a:gd name="connsiteX174" fmla="*/ 749235 w 889364"/>
              <a:gd name="connsiteY174" fmla="*/ 104443 h 111063"/>
              <a:gd name="connsiteX175" fmla="*/ 747442 w 889364"/>
              <a:gd name="connsiteY175" fmla="*/ 105477 h 111063"/>
              <a:gd name="connsiteX176" fmla="*/ 747028 w 889364"/>
              <a:gd name="connsiteY176" fmla="*/ 105477 h 111063"/>
              <a:gd name="connsiteX177" fmla="*/ 744132 w 889364"/>
              <a:gd name="connsiteY177" fmla="*/ 106856 h 111063"/>
              <a:gd name="connsiteX178" fmla="*/ 743649 w 889364"/>
              <a:gd name="connsiteY178" fmla="*/ 106856 h 111063"/>
              <a:gd name="connsiteX179" fmla="*/ 741787 w 889364"/>
              <a:gd name="connsiteY179" fmla="*/ 107546 h 111063"/>
              <a:gd name="connsiteX180" fmla="*/ 740890 w 889364"/>
              <a:gd name="connsiteY180" fmla="*/ 107546 h 111063"/>
              <a:gd name="connsiteX181" fmla="*/ 740339 w 889364"/>
              <a:gd name="connsiteY181" fmla="*/ 107546 h 111063"/>
              <a:gd name="connsiteX182" fmla="*/ 738822 w 889364"/>
              <a:gd name="connsiteY182" fmla="*/ 108098 h 111063"/>
              <a:gd name="connsiteX183" fmla="*/ 738201 w 889364"/>
              <a:gd name="connsiteY183" fmla="*/ 108098 h 111063"/>
              <a:gd name="connsiteX184" fmla="*/ 737304 w 889364"/>
              <a:gd name="connsiteY184" fmla="*/ 108098 h 111063"/>
              <a:gd name="connsiteX185" fmla="*/ 736684 w 889364"/>
              <a:gd name="connsiteY185" fmla="*/ 108098 h 111063"/>
              <a:gd name="connsiteX186" fmla="*/ 735236 w 889364"/>
              <a:gd name="connsiteY186" fmla="*/ 108098 h 111063"/>
              <a:gd name="connsiteX187" fmla="*/ 734546 w 889364"/>
              <a:gd name="connsiteY187" fmla="*/ 108098 h 111063"/>
              <a:gd name="connsiteX188" fmla="*/ 733718 w 889364"/>
              <a:gd name="connsiteY188" fmla="*/ 108098 h 111063"/>
              <a:gd name="connsiteX189" fmla="*/ 732960 w 889364"/>
              <a:gd name="connsiteY189" fmla="*/ 108098 h 111063"/>
              <a:gd name="connsiteX190" fmla="*/ 731581 w 889364"/>
              <a:gd name="connsiteY190" fmla="*/ 108098 h 111063"/>
              <a:gd name="connsiteX191" fmla="*/ 730822 w 889364"/>
              <a:gd name="connsiteY191" fmla="*/ 108098 h 111063"/>
              <a:gd name="connsiteX192" fmla="*/ 729994 w 889364"/>
              <a:gd name="connsiteY192" fmla="*/ 108098 h 111063"/>
              <a:gd name="connsiteX193" fmla="*/ 729098 w 889364"/>
              <a:gd name="connsiteY193" fmla="*/ 108098 h 111063"/>
              <a:gd name="connsiteX194" fmla="*/ 727857 w 889364"/>
              <a:gd name="connsiteY194" fmla="*/ 108098 h 111063"/>
              <a:gd name="connsiteX195" fmla="*/ 722685 w 889364"/>
              <a:gd name="connsiteY195" fmla="*/ 108098 h 111063"/>
              <a:gd name="connsiteX196" fmla="*/ 718823 w 889364"/>
              <a:gd name="connsiteY196" fmla="*/ 108098 h 111063"/>
              <a:gd name="connsiteX197" fmla="*/ 666722 w 889364"/>
              <a:gd name="connsiteY197" fmla="*/ 52136 h 111063"/>
              <a:gd name="connsiteX198" fmla="*/ 722685 w 889364"/>
              <a:gd name="connsiteY198" fmla="*/ 35 h 111063"/>
            </a:gdLst>
            <a:ahLst/>
            <a:cxnLst/>
            <a:rect l="l" t="t" r="r" b="b"/>
            <a:pathLst>
              <a:path w="889364" h="111063">
                <a:moveTo>
                  <a:pt x="364221" y="22034"/>
                </a:moveTo>
                <a:lnTo>
                  <a:pt x="335464" y="22034"/>
                </a:lnTo>
                <a:cubicBezTo>
                  <a:pt x="332951" y="21996"/>
                  <a:pt x="330882" y="24002"/>
                  <a:pt x="330844" y="26516"/>
                </a:cubicBezTo>
                <a:cubicBezTo>
                  <a:pt x="330844" y="26539"/>
                  <a:pt x="330844" y="26562"/>
                  <a:pt x="330844" y="26585"/>
                </a:cubicBezTo>
                <a:lnTo>
                  <a:pt x="330844" y="49136"/>
                </a:lnTo>
                <a:cubicBezTo>
                  <a:pt x="330843" y="51649"/>
                  <a:pt x="332881" y="53687"/>
                  <a:pt x="335395" y="53688"/>
                </a:cubicBezTo>
                <a:cubicBezTo>
                  <a:pt x="335418" y="53688"/>
                  <a:pt x="335441" y="53687"/>
                  <a:pt x="335464" y="53687"/>
                </a:cubicBezTo>
                <a:lnTo>
                  <a:pt x="363669" y="53687"/>
                </a:lnTo>
                <a:cubicBezTo>
                  <a:pt x="372347" y="53776"/>
                  <a:pt x="379568" y="47040"/>
                  <a:pt x="380082" y="38378"/>
                </a:cubicBezTo>
                <a:cubicBezTo>
                  <a:pt x="380387" y="29661"/>
                  <a:pt x="373568" y="22348"/>
                  <a:pt x="364852" y="22043"/>
                </a:cubicBezTo>
                <a:cubicBezTo>
                  <a:pt x="364641" y="22036"/>
                  <a:pt x="364431" y="22033"/>
                  <a:pt x="364221" y="22034"/>
                </a:cubicBezTo>
                <a:close/>
                <a:moveTo>
                  <a:pt x="835436" y="21345"/>
                </a:moveTo>
                <a:lnTo>
                  <a:pt x="835436" y="21414"/>
                </a:lnTo>
                <a:cubicBezTo>
                  <a:pt x="815745" y="21375"/>
                  <a:pt x="799752" y="37307"/>
                  <a:pt x="799714" y="56997"/>
                </a:cubicBezTo>
                <a:cubicBezTo>
                  <a:pt x="799676" y="76688"/>
                  <a:pt x="815607" y="92681"/>
                  <a:pt x="835298" y="92719"/>
                </a:cubicBezTo>
                <a:cubicBezTo>
                  <a:pt x="854989" y="92757"/>
                  <a:pt x="870982" y="76826"/>
                  <a:pt x="871020" y="57135"/>
                </a:cubicBezTo>
                <a:cubicBezTo>
                  <a:pt x="871020" y="57112"/>
                  <a:pt x="871020" y="57089"/>
                  <a:pt x="871020" y="57066"/>
                </a:cubicBezTo>
                <a:cubicBezTo>
                  <a:pt x="871020" y="37392"/>
                  <a:pt x="855111" y="21421"/>
                  <a:pt x="835436" y="21345"/>
                </a:cubicBezTo>
                <a:close/>
                <a:moveTo>
                  <a:pt x="605520" y="19549"/>
                </a:moveTo>
                <a:cubicBezTo>
                  <a:pt x="605381" y="19549"/>
                  <a:pt x="605243" y="19550"/>
                  <a:pt x="605104" y="19552"/>
                </a:cubicBezTo>
                <a:cubicBezTo>
                  <a:pt x="585414" y="19742"/>
                  <a:pt x="569607" y="35858"/>
                  <a:pt x="569797" y="55548"/>
                </a:cubicBezTo>
                <a:cubicBezTo>
                  <a:pt x="569988" y="75237"/>
                  <a:pt x="586104" y="91045"/>
                  <a:pt x="605794" y="90854"/>
                </a:cubicBezTo>
                <a:cubicBezTo>
                  <a:pt x="625375" y="90665"/>
                  <a:pt x="641139" y="74718"/>
                  <a:pt x="641102" y="55136"/>
                </a:cubicBezTo>
                <a:cubicBezTo>
                  <a:pt x="641103" y="35483"/>
                  <a:pt x="625173" y="19551"/>
                  <a:pt x="605520" y="19549"/>
                </a:cubicBezTo>
                <a:close/>
                <a:moveTo>
                  <a:pt x="145267" y="19413"/>
                </a:moveTo>
                <a:lnTo>
                  <a:pt x="145267" y="19689"/>
                </a:lnTo>
                <a:cubicBezTo>
                  <a:pt x="125500" y="19651"/>
                  <a:pt x="109445" y="35644"/>
                  <a:pt x="109407" y="55411"/>
                </a:cubicBezTo>
                <a:cubicBezTo>
                  <a:pt x="109369" y="75178"/>
                  <a:pt x="125362" y="91232"/>
                  <a:pt x="145129" y="91271"/>
                </a:cubicBezTo>
                <a:cubicBezTo>
                  <a:pt x="164896" y="91309"/>
                  <a:pt x="180951" y="75315"/>
                  <a:pt x="180989" y="55548"/>
                </a:cubicBezTo>
                <a:cubicBezTo>
                  <a:pt x="180989" y="55503"/>
                  <a:pt x="180989" y="55457"/>
                  <a:pt x="180989" y="55411"/>
                </a:cubicBezTo>
                <a:cubicBezTo>
                  <a:pt x="181104" y="35644"/>
                  <a:pt x="165172" y="19528"/>
                  <a:pt x="145406" y="19413"/>
                </a:cubicBezTo>
                <a:cubicBezTo>
                  <a:pt x="145360" y="19413"/>
                  <a:pt x="145313" y="19413"/>
                  <a:pt x="145267" y="19413"/>
                </a:cubicBezTo>
                <a:close/>
                <a:moveTo>
                  <a:pt x="316982" y="3345"/>
                </a:moveTo>
                <a:lnTo>
                  <a:pt x="363462" y="3345"/>
                </a:lnTo>
                <a:cubicBezTo>
                  <a:pt x="372574" y="3334"/>
                  <a:pt x="381350" y="6785"/>
                  <a:pt x="388013" y="13000"/>
                </a:cubicBezTo>
                <a:cubicBezTo>
                  <a:pt x="394653" y="19116"/>
                  <a:pt x="398575" y="27632"/>
                  <a:pt x="398909" y="36654"/>
                </a:cubicBezTo>
                <a:cubicBezTo>
                  <a:pt x="399394" y="49082"/>
                  <a:pt x="393149" y="60809"/>
                  <a:pt x="382565" y="67341"/>
                </a:cubicBezTo>
                <a:cubicBezTo>
                  <a:pt x="380614" y="68533"/>
                  <a:pt x="379896" y="71017"/>
                  <a:pt x="380910" y="73065"/>
                </a:cubicBezTo>
                <a:lnTo>
                  <a:pt x="394288" y="101133"/>
                </a:lnTo>
                <a:cubicBezTo>
                  <a:pt x="395587" y="103285"/>
                  <a:pt x="394894" y="106082"/>
                  <a:pt x="392742" y="107381"/>
                </a:cubicBezTo>
                <a:cubicBezTo>
                  <a:pt x="391962" y="107851"/>
                  <a:pt x="391060" y="108077"/>
                  <a:pt x="390150" y="108029"/>
                </a:cubicBezTo>
                <a:lnTo>
                  <a:pt x="380289" y="107408"/>
                </a:lnTo>
                <a:cubicBezTo>
                  <a:pt x="378542" y="107388"/>
                  <a:pt x="376961" y="106369"/>
                  <a:pt x="376220" y="104788"/>
                </a:cubicBezTo>
                <a:lnTo>
                  <a:pt x="361945" y="74927"/>
                </a:lnTo>
                <a:cubicBezTo>
                  <a:pt x="361198" y="73361"/>
                  <a:pt x="359613" y="72367"/>
                  <a:pt x="357877" y="72376"/>
                </a:cubicBezTo>
                <a:lnTo>
                  <a:pt x="335464" y="72376"/>
                </a:lnTo>
                <a:cubicBezTo>
                  <a:pt x="332951" y="72337"/>
                  <a:pt x="330882" y="74344"/>
                  <a:pt x="330844" y="76858"/>
                </a:cubicBezTo>
                <a:cubicBezTo>
                  <a:pt x="330844" y="76881"/>
                  <a:pt x="330844" y="76904"/>
                  <a:pt x="330844" y="76927"/>
                </a:cubicBezTo>
                <a:lnTo>
                  <a:pt x="330844" y="102788"/>
                </a:lnTo>
                <a:cubicBezTo>
                  <a:pt x="330882" y="105301"/>
                  <a:pt x="328875" y="107369"/>
                  <a:pt x="326362" y="107408"/>
                </a:cubicBezTo>
                <a:cubicBezTo>
                  <a:pt x="326339" y="107408"/>
                  <a:pt x="326315" y="107408"/>
                  <a:pt x="326292" y="107408"/>
                </a:cubicBezTo>
                <a:lnTo>
                  <a:pt x="316982" y="107408"/>
                </a:lnTo>
                <a:cubicBezTo>
                  <a:pt x="314458" y="107370"/>
                  <a:pt x="312431" y="105313"/>
                  <a:pt x="312431" y="102788"/>
                </a:cubicBezTo>
                <a:lnTo>
                  <a:pt x="312431" y="7897"/>
                </a:lnTo>
                <a:cubicBezTo>
                  <a:pt x="312468" y="5398"/>
                  <a:pt x="314484" y="3382"/>
                  <a:pt x="316982" y="3345"/>
                </a:cubicBezTo>
                <a:close/>
                <a:moveTo>
                  <a:pt x="212367" y="3345"/>
                </a:moveTo>
                <a:lnTo>
                  <a:pt x="221884" y="3345"/>
                </a:lnTo>
                <a:cubicBezTo>
                  <a:pt x="224398" y="3345"/>
                  <a:pt x="226436" y="5383"/>
                  <a:pt x="226436" y="7897"/>
                </a:cubicBezTo>
                <a:lnTo>
                  <a:pt x="226436" y="59342"/>
                </a:lnTo>
                <a:cubicBezTo>
                  <a:pt x="225653" y="75395"/>
                  <a:pt x="238033" y="89043"/>
                  <a:pt x="254087" y="89826"/>
                </a:cubicBezTo>
                <a:cubicBezTo>
                  <a:pt x="270140" y="90608"/>
                  <a:pt x="283788" y="78228"/>
                  <a:pt x="284570" y="62174"/>
                </a:cubicBezTo>
                <a:cubicBezTo>
                  <a:pt x="284616" y="61231"/>
                  <a:pt x="284616" y="60286"/>
                  <a:pt x="284570" y="59342"/>
                </a:cubicBezTo>
                <a:lnTo>
                  <a:pt x="284570" y="7897"/>
                </a:lnTo>
                <a:cubicBezTo>
                  <a:pt x="284607" y="5398"/>
                  <a:pt x="286624" y="3382"/>
                  <a:pt x="289122" y="3345"/>
                </a:cubicBezTo>
                <a:lnTo>
                  <a:pt x="298638" y="3345"/>
                </a:lnTo>
                <a:cubicBezTo>
                  <a:pt x="301152" y="3345"/>
                  <a:pt x="303190" y="5383"/>
                  <a:pt x="303190" y="7897"/>
                </a:cubicBezTo>
                <a:lnTo>
                  <a:pt x="303190" y="59687"/>
                </a:lnTo>
                <a:cubicBezTo>
                  <a:pt x="303228" y="86004"/>
                  <a:pt x="281924" y="107370"/>
                  <a:pt x="255606" y="107408"/>
                </a:cubicBezTo>
                <a:cubicBezTo>
                  <a:pt x="255583" y="107408"/>
                  <a:pt x="255560" y="107408"/>
                  <a:pt x="255537" y="107408"/>
                </a:cubicBezTo>
                <a:cubicBezTo>
                  <a:pt x="229182" y="107408"/>
                  <a:pt x="207816" y="86043"/>
                  <a:pt x="207816" y="59687"/>
                </a:cubicBezTo>
                <a:lnTo>
                  <a:pt x="207816" y="7897"/>
                </a:lnTo>
                <a:cubicBezTo>
                  <a:pt x="207816" y="5383"/>
                  <a:pt x="209854" y="3345"/>
                  <a:pt x="212367" y="3345"/>
                </a:cubicBezTo>
                <a:close/>
                <a:moveTo>
                  <a:pt x="83271" y="3345"/>
                </a:moveTo>
                <a:lnTo>
                  <a:pt x="92236" y="3345"/>
                </a:lnTo>
                <a:cubicBezTo>
                  <a:pt x="94746" y="3479"/>
                  <a:pt x="96672" y="5622"/>
                  <a:pt x="96539" y="8132"/>
                </a:cubicBezTo>
                <a:cubicBezTo>
                  <a:pt x="96499" y="8878"/>
                  <a:pt x="96276" y="9602"/>
                  <a:pt x="95891" y="10241"/>
                </a:cubicBezTo>
                <a:lnTo>
                  <a:pt x="58789" y="61549"/>
                </a:lnTo>
                <a:cubicBezTo>
                  <a:pt x="57959" y="62689"/>
                  <a:pt x="57523" y="64069"/>
                  <a:pt x="57548" y="65479"/>
                </a:cubicBezTo>
                <a:lnTo>
                  <a:pt x="57548" y="102857"/>
                </a:lnTo>
                <a:cubicBezTo>
                  <a:pt x="57511" y="105355"/>
                  <a:pt x="55495" y="107371"/>
                  <a:pt x="52997" y="107408"/>
                </a:cubicBezTo>
                <a:lnTo>
                  <a:pt x="43411" y="107408"/>
                </a:lnTo>
                <a:cubicBezTo>
                  <a:pt x="40913" y="107371"/>
                  <a:pt x="38897" y="105355"/>
                  <a:pt x="38860" y="102857"/>
                </a:cubicBezTo>
                <a:lnTo>
                  <a:pt x="38860" y="65479"/>
                </a:lnTo>
                <a:cubicBezTo>
                  <a:pt x="38885" y="64069"/>
                  <a:pt x="38449" y="62689"/>
                  <a:pt x="37618" y="61549"/>
                </a:cubicBezTo>
                <a:lnTo>
                  <a:pt x="655" y="10586"/>
                </a:lnTo>
                <a:cubicBezTo>
                  <a:pt x="-644" y="8434"/>
                  <a:pt x="49" y="5636"/>
                  <a:pt x="2201" y="4338"/>
                </a:cubicBezTo>
                <a:cubicBezTo>
                  <a:pt x="2840" y="3952"/>
                  <a:pt x="3564" y="3730"/>
                  <a:pt x="4310" y="3690"/>
                </a:cubicBezTo>
                <a:lnTo>
                  <a:pt x="13551" y="3690"/>
                </a:lnTo>
                <a:cubicBezTo>
                  <a:pt x="14876" y="3691"/>
                  <a:pt x="16135" y="4270"/>
                  <a:pt x="16999" y="5276"/>
                </a:cubicBezTo>
                <a:lnTo>
                  <a:pt x="44583" y="44239"/>
                </a:lnTo>
                <a:cubicBezTo>
                  <a:pt x="45459" y="45416"/>
                  <a:pt x="46841" y="46107"/>
                  <a:pt x="48307" y="46101"/>
                </a:cubicBezTo>
                <a:cubicBezTo>
                  <a:pt x="49755" y="46107"/>
                  <a:pt x="51116" y="45414"/>
                  <a:pt x="51962" y="44239"/>
                </a:cubicBezTo>
                <a:lnTo>
                  <a:pt x="79547" y="5276"/>
                </a:lnTo>
                <a:cubicBezTo>
                  <a:pt x="80400" y="4065"/>
                  <a:pt x="81789" y="3344"/>
                  <a:pt x="83271" y="3345"/>
                </a:cubicBezTo>
                <a:close/>
                <a:moveTo>
                  <a:pt x="835160" y="2932"/>
                </a:moveTo>
                <a:cubicBezTo>
                  <a:pt x="865020" y="2856"/>
                  <a:pt x="889288" y="27000"/>
                  <a:pt x="889364" y="56860"/>
                </a:cubicBezTo>
                <a:cubicBezTo>
                  <a:pt x="889364" y="56906"/>
                  <a:pt x="889364" y="56952"/>
                  <a:pt x="889364" y="56997"/>
                </a:cubicBezTo>
                <a:cubicBezTo>
                  <a:pt x="889326" y="86788"/>
                  <a:pt x="865226" y="110949"/>
                  <a:pt x="835436" y="111063"/>
                </a:cubicBezTo>
                <a:lnTo>
                  <a:pt x="835436" y="111063"/>
                </a:lnTo>
                <a:cubicBezTo>
                  <a:pt x="805576" y="111139"/>
                  <a:pt x="781308" y="86995"/>
                  <a:pt x="781232" y="57136"/>
                </a:cubicBezTo>
                <a:cubicBezTo>
                  <a:pt x="781156" y="27276"/>
                  <a:pt x="805300" y="3008"/>
                  <a:pt x="835160" y="2932"/>
                </a:cubicBezTo>
                <a:close/>
                <a:moveTo>
                  <a:pt x="467387" y="2449"/>
                </a:moveTo>
                <a:lnTo>
                  <a:pt x="477317" y="2449"/>
                </a:lnTo>
                <a:cubicBezTo>
                  <a:pt x="479831" y="2449"/>
                  <a:pt x="481869" y="4487"/>
                  <a:pt x="481869" y="7001"/>
                </a:cubicBezTo>
                <a:lnTo>
                  <a:pt x="481869" y="85271"/>
                </a:lnTo>
                <a:cubicBezTo>
                  <a:pt x="481869" y="87785"/>
                  <a:pt x="483907" y="89823"/>
                  <a:pt x="486420" y="89823"/>
                </a:cubicBezTo>
                <a:lnTo>
                  <a:pt x="542762" y="89823"/>
                </a:lnTo>
                <a:cubicBezTo>
                  <a:pt x="545276" y="89823"/>
                  <a:pt x="547314" y="91861"/>
                  <a:pt x="547314" y="94374"/>
                </a:cubicBezTo>
                <a:lnTo>
                  <a:pt x="547314" y="103546"/>
                </a:lnTo>
                <a:cubicBezTo>
                  <a:pt x="547352" y="106021"/>
                  <a:pt x="545376" y="108059"/>
                  <a:pt x="542901" y="108097"/>
                </a:cubicBezTo>
                <a:cubicBezTo>
                  <a:pt x="542855" y="108098"/>
                  <a:pt x="542808" y="108098"/>
                  <a:pt x="542762" y="108097"/>
                </a:cubicBezTo>
                <a:lnTo>
                  <a:pt x="467387" y="108097"/>
                </a:lnTo>
                <a:cubicBezTo>
                  <a:pt x="464912" y="108136"/>
                  <a:pt x="462874" y="106160"/>
                  <a:pt x="462836" y="103685"/>
                </a:cubicBezTo>
                <a:cubicBezTo>
                  <a:pt x="462835" y="103639"/>
                  <a:pt x="462835" y="103592"/>
                  <a:pt x="462836" y="103546"/>
                </a:cubicBezTo>
                <a:lnTo>
                  <a:pt x="462836" y="7001"/>
                </a:lnTo>
                <a:cubicBezTo>
                  <a:pt x="462836" y="4487"/>
                  <a:pt x="464873" y="2449"/>
                  <a:pt x="467387" y="2449"/>
                </a:cubicBezTo>
                <a:close/>
                <a:moveTo>
                  <a:pt x="605104" y="1070"/>
                </a:moveTo>
                <a:cubicBezTo>
                  <a:pt x="634964" y="1070"/>
                  <a:pt x="659170" y="25276"/>
                  <a:pt x="659170" y="55136"/>
                </a:cubicBezTo>
                <a:cubicBezTo>
                  <a:pt x="659170" y="84995"/>
                  <a:pt x="634964" y="109201"/>
                  <a:pt x="605104" y="109201"/>
                </a:cubicBezTo>
                <a:cubicBezTo>
                  <a:pt x="575244" y="109201"/>
                  <a:pt x="551038" y="84995"/>
                  <a:pt x="551038" y="55136"/>
                </a:cubicBezTo>
                <a:cubicBezTo>
                  <a:pt x="551038" y="25276"/>
                  <a:pt x="575244" y="1070"/>
                  <a:pt x="605104" y="1070"/>
                </a:cubicBezTo>
                <a:close/>
                <a:moveTo>
                  <a:pt x="145819" y="933"/>
                </a:moveTo>
                <a:cubicBezTo>
                  <a:pt x="175647" y="1085"/>
                  <a:pt x="199747" y="25307"/>
                  <a:pt x="199747" y="55135"/>
                </a:cubicBezTo>
                <a:cubicBezTo>
                  <a:pt x="199747" y="85071"/>
                  <a:pt x="175480" y="109339"/>
                  <a:pt x="145544" y="109339"/>
                </a:cubicBezTo>
                <a:cubicBezTo>
                  <a:pt x="145452" y="109339"/>
                  <a:pt x="145359" y="109339"/>
                  <a:pt x="145267" y="109338"/>
                </a:cubicBezTo>
                <a:cubicBezTo>
                  <a:pt x="115332" y="109186"/>
                  <a:pt x="91187" y="84795"/>
                  <a:pt x="91340" y="54860"/>
                </a:cubicBezTo>
                <a:cubicBezTo>
                  <a:pt x="91492" y="24924"/>
                  <a:pt x="115883" y="780"/>
                  <a:pt x="145819" y="933"/>
                </a:cubicBezTo>
                <a:close/>
                <a:moveTo>
                  <a:pt x="722685" y="35"/>
                </a:moveTo>
                <a:lnTo>
                  <a:pt x="722684" y="35"/>
                </a:lnTo>
                <a:cubicBezTo>
                  <a:pt x="734342" y="50"/>
                  <a:pt x="745684" y="3823"/>
                  <a:pt x="755028" y="10793"/>
                </a:cubicBezTo>
                <a:cubicBezTo>
                  <a:pt x="757785" y="12853"/>
                  <a:pt x="760347" y="15161"/>
                  <a:pt x="762682" y="17689"/>
                </a:cubicBezTo>
                <a:cubicBezTo>
                  <a:pt x="762731" y="17754"/>
                  <a:pt x="762777" y="17820"/>
                  <a:pt x="762822" y="17886"/>
                </a:cubicBezTo>
                <a:cubicBezTo>
                  <a:pt x="764195" y="19946"/>
                  <a:pt x="763639" y="22729"/>
                  <a:pt x="761579" y="24103"/>
                </a:cubicBezTo>
                <a:lnTo>
                  <a:pt x="753855" y="29482"/>
                </a:lnTo>
                <a:cubicBezTo>
                  <a:pt x="752076" y="30795"/>
                  <a:pt x="749600" y="30588"/>
                  <a:pt x="748062" y="28999"/>
                </a:cubicBezTo>
                <a:lnTo>
                  <a:pt x="745994" y="27068"/>
                </a:lnTo>
                <a:lnTo>
                  <a:pt x="745580" y="26654"/>
                </a:lnTo>
                <a:cubicBezTo>
                  <a:pt x="739194" y="21330"/>
                  <a:pt x="731137" y="18424"/>
                  <a:pt x="722822" y="18448"/>
                </a:cubicBezTo>
                <a:lnTo>
                  <a:pt x="721305" y="18448"/>
                </a:lnTo>
                <a:lnTo>
                  <a:pt x="718823" y="18448"/>
                </a:lnTo>
                <a:cubicBezTo>
                  <a:pt x="716670" y="18678"/>
                  <a:pt x="714546" y="19117"/>
                  <a:pt x="712478" y="19758"/>
                </a:cubicBezTo>
                <a:cubicBezTo>
                  <a:pt x="700101" y="23449"/>
                  <a:pt x="690688" y="33545"/>
                  <a:pt x="687871" y="46150"/>
                </a:cubicBezTo>
                <a:cubicBezTo>
                  <a:pt x="683577" y="65367"/>
                  <a:pt x="695675" y="84426"/>
                  <a:pt x="714892" y="88720"/>
                </a:cubicBezTo>
                <a:lnTo>
                  <a:pt x="717788" y="89271"/>
                </a:lnTo>
                <a:lnTo>
                  <a:pt x="718685" y="89271"/>
                </a:lnTo>
                <a:lnTo>
                  <a:pt x="725581" y="89271"/>
                </a:lnTo>
                <a:cubicBezTo>
                  <a:pt x="727367" y="89149"/>
                  <a:pt x="729142" y="88895"/>
                  <a:pt x="730891" y="88513"/>
                </a:cubicBezTo>
                <a:lnTo>
                  <a:pt x="731856" y="88513"/>
                </a:lnTo>
                <a:lnTo>
                  <a:pt x="732822" y="88513"/>
                </a:lnTo>
                <a:lnTo>
                  <a:pt x="736891" y="87064"/>
                </a:lnTo>
                <a:lnTo>
                  <a:pt x="737718" y="87064"/>
                </a:lnTo>
                <a:lnTo>
                  <a:pt x="738477" y="86720"/>
                </a:lnTo>
                <a:lnTo>
                  <a:pt x="739304" y="86306"/>
                </a:lnTo>
                <a:lnTo>
                  <a:pt x="741166" y="85340"/>
                </a:lnTo>
                <a:lnTo>
                  <a:pt x="741718" y="85340"/>
                </a:lnTo>
                <a:cubicBezTo>
                  <a:pt x="746983" y="81290"/>
                  <a:pt x="751174" y="76009"/>
                  <a:pt x="753924" y="69962"/>
                </a:cubicBezTo>
                <a:cubicBezTo>
                  <a:pt x="754363" y="68708"/>
                  <a:pt x="754100" y="67315"/>
                  <a:pt x="753235" y="66307"/>
                </a:cubicBezTo>
                <a:cubicBezTo>
                  <a:pt x="752463" y="65497"/>
                  <a:pt x="751388" y="65047"/>
                  <a:pt x="750269" y="65066"/>
                </a:cubicBezTo>
                <a:lnTo>
                  <a:pt x="730339" y="65066"/>
                </a:lnTo>
                <a:cubicBezTo>
                  <a:pt x="727825" y="65066"/>
                  <a:pt x="725788" y="63028"/>
                  <a:pt x="725788" y="60514"/>
                </a:cubicBezTo>
                <a:lnTo>
                  <a:pt x="725788" y="51205"/>
                </a:lnTo>
                <a:cubicBezTo>
                  <a:pt x="725788" y="48691"/>
                  <a:pt x="727825" y="46653"/>
                  <a:pt x="730339" y="46653"/>
                </a:cubicBezTo>
                <a:lnTo>
                  <a:pt x="771716" y="46653"/>
                </a:lnTo>
                <a:lnTo>
                  <a:pt x="772130" y="46653"/>
                </a:lnTo>
                <a:cubicBezTo>
                  <a:pt x="773008" y="46689"/>
                  <a:pt x="773856" y="46983"/>
                  <a:pt x="774569" y="47498"/>
                </a:cubicBezTo>
                <a:cubicBezTo>
                  <a:pt x="776576" y="48947"/>
                  <a:pt x="777028" y="51749"/>
                  <a:pt x="775578" y="53756"/>
                </a:cubicBezTo>
                <a:lnTo>
                  <a:pt x="775578" y="58377"/>
                </a:lnTo>
                <a:cubicBezTo>
                  <a:pt x="775697" y="73824"/>
                  <a:pt x="769074" y="88555"/>
                  <a:pt x="757441" y="98719"/>
                </a:cubicBezTo>
                <a:lnTo>
                  <a:pt x="755717" y="100167"/>
                </a:lnTo>
                <a:lnTo>
                  <a:pt x="754821" y="100926"/>
                </a:lnTo>
                <a:cubicBezTo>
                  <a:pt x="754279" y="101383"/>
                  <a:pt x="753702" y="101798"/>
                  <a:pt x="753097" y="102167"/>
                </a:cubicBezTo>
                <a:lnTo>
                  <a:pt x="752200" y="102788"/>
                </a:lnTo>
                <a:lnTo>
                  <a:pt x="750476" y="103891"/>
                </a:lnTo>
                <a:lnTo>
                  <a:pt x="750131" y="103891"/>
                </a:lnTo>
                <a:lnTo>
                  <a:pt x="749235" y="104443"/>
                </a:lnTo>
                <a:lnTo>
                  <a:pt x="747442" y="105477"/>
                </a:lnTo>
                <a:lnTo>
                  <a:pt x="747028" y="105477"/>
                </a:lnTo>
                <a:lnTo>
                  <a:pt x="744132" y="106856"/>
                </a:lnTo>
                <a:lnTo>
                  <a:pt x="743649" y="106856"/>
                </a:lnTo>
                <a:lnTo>
                  <a:pt x="741787" y="107546"/>
                </a:lnTo>
                <a:lnTo>
                  <a:pt x="740890" y="107546"/>
                </a:lnTo>
                <a:lnTo>
                  <a:pt x="740339" y="107546"/>
                </a:lnTo>
                <a:lnTo>
                  <a:pt x="738822" y="108098"/>
                </a:lnTo>
                <a:lnTo>
                  <a:pt x="738201" y="108098"/>
                </a:lnTo>
                <a:lnTo>
                  <a:pt x="737304" y="108098"/>
                </a:lnTo>
                <a:lnTo>
                  <a:pt x="736684" y="108098"/>
                </a:lnTo>
                <a:lnTo>
                  <a:pt x="735236" y="108098"/>
                </a:lnTo>
                <a:lnTo>
                  <a:pt x="734546" y="108098"/>
                </a:lnTo>
                <a:lnTo>
                  <a:pt x="733718" y="108098"/>
                </a:lnTo>
                <a:lnTo>
                  <a:pt x="732960" y="108098"/>
                </a:lnTo>
                <a:lnTo>
                  <a:pt x="731581" y="108098"/>
                </a:lnTo>
                <a:lnTo>
                  <a:pt x="730822" y="108098"/>
                </a:lnTo>
                <a:lnTo>
                  <a:pt x="729994" y="108098"/>
                </a:lnTo>
                <a:lnTo>
                  <a:pt x="729098" y="108098"/>
                </a:lnTo>
                <a:lnTo>
                  <a:pt x="727857" y="108098"/>
                </a:lnTo>
                <a:lnTo>
                  <a:pt x="722685" y="108098"/>
                </a:lnTo>
                <a:cubicBezTo>
                  <a:pt x="721398" y="108144"/>
                  <a:pt x="720110" y="108144"/>
                  <a:pt x="718823" y="108098"/>
                </a:cubicBezTo>
                <a:cubicBezTo>
                  <a:pt x="688982" y="107031"/>
                  <a:pt x="665656" y="81976"/>
                  <a:pt x="666722" y="52136"/>
                </a:cubicBezTo>
                <a:cubicBezTo>
                  <a:pt x="667788" y="22295"/>
                  <a:pt x="692844" y="-1031"/>
                  <a:pt x="722685" y="35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920289" y="5650457"/>
            <a:ext cx="416267" cy="1034924"/>
            <a:chOff x="-1920289" y="5650457"/>
            <a:chExt cx="416267" cy="1034924"/>
          </a:xfrm>
        </p:grpSpPr>
        <p:sp>
          <p:nvSpPr>
            <p:cNvPr id="7" name="标题 1"/>
            <p:cNvSpPr txBox="1"/>
            <p:nvPr/>
          </p:nvSpPr>
          <p:spPr>
            <a:xfrm rot="5715773" flipH="1">
              <a:off x="-1756421" y="6432981"/>
              <a:ext cx="241819" cy="241819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17532022" flipH="1">
              <a:off x="-1899143" y="5671604"/>
              <a:ext cx="139252" cy="139252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-2959100" y="-4660900"/>
            <a:ext cx="8305800" cy="893469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193800" y="4851400"/>
            <a:ext cx="800100" cy="800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165600" y="3263900"/>
            <a:ext cx="292100" cy="29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8760000">
            <a:off x="304800" y="520700"/>
            <a:ext cx="2514600" cy="25146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1562100" y="2019300"/>
            <a:ext cx="495300" cy="4953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229650" y="1221168"/>
            <a:ext cx="6480000" cy="5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935894" y="1221168"/>
            <a:ext cx="864000" cy="5400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3000000" scaled="0"/>
          </a:gradFill>
          <a:ln w="6350" cap="flat">
            <a:noFill/>
            <a:miter/>
          </a:ln>
          <a:effectLst>
            <a:outerShdw blurRad="317500" dist="127000" dir="240000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160893" y="1884118"/>
            <a:ext cx="630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{{content-4.1.1}}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2005439" y="1311168"/>
            <a:ext cx="540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{{subtitle-4.1.1}}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097894" y="1311168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2989506" y="2886723"/>
            <a:ext cx="6480000" cy="5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2709795" y="2886723"/>
            <a:ext cx="864000" cy="5400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3000000" scaled="0"/>
          </a:gradFill>
          <a:ln w="6350" cap="flat">
            <a:noFill/>
            <a:miter/>
          </a:ln>
          <a:effectLst>
            <a:outerShdw blurRad="317500" dist="127000" dir="240000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2844795" y="3549673"/>
            <a:ext cx="630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{{content-4.1.2}}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3779339" y="2976723"/>
            <a:ext cx="540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{{subtitle-4.1.2}}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2871794" y="2976723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4763406" y="4552279"/>
            <a:ext cx="6480000" cy="540000"/>
          </a:xfrm>
          <a:prstGeom prst="round2DiagRect">
            <a:avLst>
              <a:gd name="adj1" fmla="val 50000"/>
              <a:gd name="adj2" fmla="val 0"/>
            </a:avLst>
          </a:prstGeom>
          <a:solidFill>
            <a:schemeClr val="bg1">
              <a:lumMod val="95000"/>
              <a:alpha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4469650" y="4552279"/>
            <a:ext cx="864000" cy="540000"/>
          </a:xfrm>
          <a:prstGeom prst="round2DiagRect">
            <a:avLst>
              <a:gd name="adj1" fmla="val 50000"/>
              <a:gd name="adj2" fmla="val 0"/>
            </a:avLst>
          </a:prstGeom>
          <a:gradFill>
            <a:gsLst>
              <a:gs pos="1000">
                <a:schemeClr val="accent1">
                  <a:lumMod val="60000"/>
                  <a:lumOff val="40000"/>
                </a:schemeClr>
              </a:gs>
              <a:gs pos="100000">
                <a:schemeClr val="accent1"/>
              </a:gs>
            </a:gsLst>
            <a:lin ang="3000000" scaled="0"/>
          </a:gradFill>
          <a:ln w="6350" cap="flat">
            <a:noFill/>
            <a:miter/>
          </a:ln>
          <a:effectLst>
            <a:outerShdw blurRad="317500" dist="127000" dir="2400000" algn="t" rotWithShape="0">
              <a:schemeClr val="accent1">
                <a:alpha val="20000"/>
              </a:schemeClr>
            </a:outerShdw>
          </a:effectLst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4694649" y="5215232"/>
            <a:ext cx="6300000" cy="82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595959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{{content-4.1.3}}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5539195" y="4642280"/>
            <a:ext cx="540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chemeClr val="tx1">
                    <a:alpha val="100000"/>
                  </a:schemeClr>
                </a:solidFill>
                <a:latin typeface="poppins-bold"/>
                <a:ea typeface="poppins-bold"/>
                <a:cs typeface="poppins-bold"/>
                <a:sym typeface="+mn-ea"/>
              </a:rPr>
              <a:t>{{subtitle-4.1.3}}</a:t>
            </a:r>
            <a:endParaRPr kumimoji="1" lang="en-US" altLang="zh-CN" sz="1600">
              <a:ln w="12700">
                <a:noFill/>
              </a:ln>
              <a:solidFill>
                <a:schemeClr val="tx1">
                  <a:alpha val="100000"/>
                </a:schemeClr>
              </a:solidFill>
              <a:latin typeface="poppins-bold"/>
              <a:ea typeface="poppins-bold"/>
              <a:cs typeface="poppins-bold"/>
              <a:sym typeface="+mn-ea"/>
            </a:endParaRPr>
          </a:p>
        </p:txBody>
      </p:sp>
      <p:sp>
        <p:nvSpPr>
          <p:cNvPr id="17" name="标题 1"/>
          <p:cNvSpPr txBox="1"/>
          <p:nvPr/>
        </p:nvSpPr>
        <p:spPr>
          <a:xfrm>
            <a:off x="4631650" y="4642280"/>
            <a:ext cx="540000" cy="36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2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{{subtitle-4.1}}</a:t>
            </a:r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1">
            <a:alphaModFix amt="100000"/>
          </a:blip>
          <a:srcRect l="38155" t="3275" r="34948" b="3275"/>
          <a:stretch>
            <a:fillRect/>
          </a:stretch>
        </p:blipFill>
        <p:spPr>
          <a:xfrm>
            <a:off x="8723541" y="2017485"/>
            <a:ext cx="2808059" cy="6503455"/>
          </a:xfrm>
          <a:custGeom>
            <a:avLst/>
            <a:gdLst/>
            <a:ahLst/>
            <a:cxnLst/>
            <a:rect l="l" t="t" r="r" b="b"/>
            <a:pathLst>
              <a:path w="2808059" h="6503455">
                <a:moveTo>
                  <a:pt x="0" y="0"/>
                </a:moveTo>
                <a:lnTo>
                  <a:pt x="2808059" y="0"/>
                </a:lnTo>
                <a:lnTo>
                  <a:pt x="2808059" y="6503455"/>
                </a:lnTo>
                <a:lnTo>
                  <a:pt x="0" y="6503455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" name="标题 1"/>
          <p:cNvSpPr txBox="1"/>
          <p:nvPr/>
        </p:nvSpPr>
        <p:spPr>
          <a:xfrm flipH="1">
            <a:off x="8757115" y="0"/>
            <a:ext cx="1576470" cy="1801646"/>
          </a:xfrm>
          <a:prstGeom prst="rect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60400" y="2324099"/>
            <a:ext cx="3124200" cy="3035301"/>
          </a:xfrm>
          <a:prstGeom prst="rect">
            <a:avLst/>
          </a:prstGeom>
          <a:solidFill>
            <a:schemeClr val="bg1"/>
          </a:solidFill>
          <a:ln cap="sq">
            <a:noFill/>
            <a:prstDash val="solid"/>
          </a:ln>
          <a:effectLst>
            <a:outerShdw blurRad="190500" sx="101000" sy="10100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962500" y="2603886"/>
            <a:ext cx="2520000" cy="6493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{{subtitle-4.2.1}}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962500" y="3372878"/>
            <a:ext cx="2520000" cy="19429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40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{{content-4.2.1}}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086700" y="2324099"/>
            <a:ext cx="3124200" cy="3035301"/>
          </a:xfrm>
          <a:prstGeom prst="rect">
            <a:avLst/>
          </a:prstGeom>
          <a:solidFill>
            <a:schemeClr val="bg1"/>
          </a:solidFill>
          <a:ln cap="sq">
            <a:noFill/>
            <a:prstDash val="solid"/>
          </a:ln>
          <a:effectLst>
            <a:outerShdw blurRad="190500" sx="101000" sy="10100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388800" y="2603886"/>
            <a:ext cx="2520000" cy="6493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{{subtitle-4.2.2}}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388800" y="3372878"/>
            <a:ext cx="2520000" cy="19429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2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{{content-4.2.2}}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475774" y="2324099"/>
            <a:ext cx="3124200" cy="3035301"/>
          </a:xfrm>
          <a:prstGeom prst="rect">
            <a:avLst/>
          </a:prstGeom>
          <a:solidFill>
            <a:schemeClr val="bg1"/>
          </a:solidFill>
          <a:ln cap="sq">
            <a:noFill/>
            <a:prstDash val="solid"/>
          </a:ln>
          <a:effectLst>
            <a:outerShdw blurRad="190500" sx="101000" sy="101000" algn="ctr" rotWithShape="0">
              <a:schemeClr val="accent1">
                <a:alpha val="10000"/>
              </a:schemeClr>
            </a:outerShdw>
          </a:effectLst>
        </p:spPr>
        <p:txBody>
          <a:bodyPr vert="horz" wrap="square" lIns="91440" tIns="45720" rIns="91440" bIns="45720" rtlCol="0" anchor="t"/>
          <a:lstStyle/>
          <a:p>
            <a:pPr algn="l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7777874" y="2603886"/>
            <a:ext cx="2520000" cy="649374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{{subtitle-4.2.3}}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7777874" y="3372878"/>
            <a:ext cx="2520000" cy="1942977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220">
                <a:ln w="12700">
                  <a:noFill/>
                </a:ln>
                <a:solidFill>
                  <a:srgbClr val="404040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{{content-4.2.3}}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{{subtitle-4.2}}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244600" y="-3606800"/>
            <a:ext cx="4864100" cy="5232400"/>
          </a:xfrm>
          <a:prstGeom prst="ellipse">
            <a:avLst/>
          </a:prstGeom>
          <a:solidFill>
            <a:schemeClr val="accent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839589" y="2108647"/>
            <a:ext cx="5027811" cy="2078256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4200">
                <a:ln w="12700">
                  <a:noFill/>
                </a:ln>
                <a:solidFill>
                  <a:srgbClr val="FB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Thanks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748710" y="786783"/>
            <a:ext cx="1618397" cy="202104"/>
          </a:xfrm>
          <a:custGeom>
            <a:avLst/>
            <a:gdLst>
              <a:gd name="connsiteX0" fmla="*/ 364221 w 889364"/>
              <a:gd name="connsiteY0" fmla="*/ 22034 h 111063"/>
              <a:gd name="connsiteX1" fmla="*/ 335464 w 889364"/>
              <a:gd name="connsiteY1" fmla="*/ 22034 h 111063"/>
              <a:gd name="connsiteX2" fmla="*/ 330844 w 889364"/>
              <a:gd name="connsiteY2" fmla="*/ 26516 h 111063"/>
              <a:gd name="connsiteX3" fmla="*/ 330844 w 889364"/>
              <a:gd name="connsiteY3" fmla="*/ 26585 h 111063"/>
              <a:gd name="connsiteX4" fmla="*/ 330844 w 889364"/>
              <a:gd name="connsiteY4" fmla="*/ 49136 h 111063"/>
              <a:gd name="connsiteX5" fmla="*/ 335395 w 889364"/>
              <a:gd name="connsiteY5" fmla="*/ 53688 h 111063"/>
              <a:gd name="connsiteX6" fmla="*/ 335464 w 889364"/>
              <a:gd name="connsiteY6" fmla="*/ 53687 h 111063"/>
              <a:gd name="connsiteX7" fmla="*/ 363669 w 889364"/>
              <a:gd name="connsiteY7" fmla="*/ 53687 h 111063"/>
              <a:gd name="connsiteX8" fmla="*/ 380082 w 889364"/>
              <a:gd name="connsiteY8" fmla="*/ 38378 h 111063"/>
              <a:gd name="connsiteX9" fmla="*/ 364852 w 889364"/>
              <a:gd name="connsiteY9" fmla="*/ 22043 h 111063"/>
              <a:gd name="connsiteX10" fmla="*/ 364221 w 889364"/>
              <a:gd name="connsiteY10" fmla="*/ 22034 h 111063"/>
              <a:gd name="connsiteX11" fmla="*/ 835436 w 889364"/>
              <a:gd name="connsiteY11" fmla="*/ 21345 h 111063"/>
              <a:gd name="connsiteX12" fmla="*/ 835436 w 889364"/>
              <a:gd name="connsiteY12" fmla="*/ 21414 h 111063"/>
              <a:gd name="connsiteX13" fmla="*/ 799714 w 889364"/>
              <a:gd name="connsiteY13" fmla="*/ 56997 h 111063"/>
              <a:gd name="connsiteX14" fmla="*/ 835298 w 889364"/>
              <a:gd name="connsiteY14" fmla="*/ 92719 h 111063"/>
              <a:gd name="connsiteX15" fmla="*/ 871020 w 889364"/>
              <a:gd name="connsiteY15" fmla="*/ 57135 h 111063"/>
              <a:gd name="connsiteX16" fmla="*/ 871020 w 889364"/>
              <a:gd name="connsiteY16" fmla="*/ 57066 h 111063"/>
              <a:gd name="connsiteX17" fmla="*/ 835436 w 889364"/>
              <a:gd name="connsiteY17" fmla="*/ 21345 h 111063"/>
              <a:gd name="connsiteX18" fmla="*/ 605520 w 889364"/>
              <a:gd name="connsiteY18" fmla="*/ 19549 h 111063"/>
              <a:gd name="connsiteX19" fmla="*/ 605104 w 889364"/>
              <a:gd name="connsiteY19" fmla="*/ 19552 h 111063"/>
              <a:gd name="connsiteX20" fmla="*/ 569797 w 889364"/>
              <a:gd name="connsiteY20" fmla="*/ 55548 h 111063"/>
              <a:gd name="connsiteX21" fmla="*/ 605794 w 889364"/>
              <a:gd name="connsiteY21" fmla="*/ 90854 h 111063"/>
              <a:gd name="connsiteX22" fmla="*/ 641102 w 889364"/>
              <a:gd name="connsiteY22" fmla="*/ 55136 h 111063"/>
              <a:gd name="connsiteX23" fmla="*/ 605520 w 889364"/>
              <a:gd name="connsiteY23" fmla="*/ 19549 h 111063"/>
              <a:gd name="connsiteX24" fmla="*/ 145267 w 889364"/>
              <a:gd name="connsiteY24" fmla="*/ 19413 h 111063"/>
              <a:gd name="connsiteX25" fmla="*/ 145267 w 889364"/>
              <a:gd name="connsiteY25" fmla="*/ 19689 h 111063"/>
              <a:gd name="connsiteX26" fmla="*/ 109407 w 889364"/>
              <a:gd name="connsiteY26" fmla="*/ 55411 h 111063"/>
              <a:gd name="connsiteX27" fmla="*/ 145129 w 889364"/>
              <a:gd name="connsiteY27" fmla="*/ 91271 h 111063"/>
              <a:gd name="connsiteX28" fmla="*/ 180989 w 889364"/>
              <a:gd name="connsiteY28" fmla="*/ 55548 h 111063"/>
              <a:gd name="connsiteX29" fmla="*/ 180989 w 889364"/>
              <a:gd name="connsiteY29" fmla="*/ 55411 h 111063"/>
              <a:gd name="connsiteX30" fmla="*/ 145406 w 889364"/>
              <a:gd name="connsiteY30" fmla="*/ 19413 h 111063"/>
              <a:gd name="connsiteX31" fmla="*/ 145267 w 889364"/>
              <a:gd name="connsiteY31" fmla="*/ 19413 h 111063"/>
              <a:gd name="connsiteX32" fmla="*/ 316982 w 889364"/>
              <a:gd name="connsiteY32" fmla="*/ 3345 h 111063"/>
              <a:gd name="connsiteX33" fmla="*/ 363462 w 889364"/>
              <a:gd name="connsiteY33" fmla="*/ 3345 h 111063"/>
              <a:gd name="connsiteX34" fmla="*/ 388013 w 889364"/>
              <a:gd name="connsiteY34" fmla="*/ 13000 h 111063"/>
              <a:gd name="connsiteX35" fmla="*/ 398909 w 889364"/>
              <a:gd name="connsiteY35" fmla="*/ 36654 h 111063"/>
              <a:gd name="connsiteX36" fmla="*/ 382565 w 889364"/>
              <a:gd name="connsiteY36" fmla="*/ 67341 h 111063"/>
              <a:gd name="connsiteX37" fmla="*/ 380910 w 889364"/>
              <a:gd name="connsiteY37" fmla="*/ 73065 h 111063"/>
              <a:gd name="connsiteX38" fmla="*/ 394288 w 889364"/>
              <a:gd name="connsiteY38" fmla="*/ 101133 h 111063"/>
              <a:gd name="connsiteX39" fmla="*/ 392742 w 889364"/>
              <a:gd name="connsiteY39" fmla="*/ 107381 h 111063"/>
              <a:gd name="connsiteX40" fmla="*/ 390150 w 889364"/>
              <a:gd name="connsiteY40" fmla="*/ 108029 h 111063"/>
              <a:gd name="connsiteX41" fmla="*/ 380289 w 889364"/>
              <a:gd name="connsiteY41" fmla="*/ 107408 h 111063"/>
              <a:gd name="connsiteX42" fmla="*/ 376220 w 889364"/>
              <a:gd name="connsiteY42" fmla="*/ 104788 h 111063"/>
              <a:gd name="connsiteX43" fmla="*/ 361945 w 889364"/>
              <a:gd name="connsiteY43" fmla="*/ 74927 h 111063"/>
              <a:gd name="connsiteX44" fmla="*/ 357877 w 889364"/>
              <a:gd name="connsiteY44" fmla="*/ 72376 h 111063"/>
              <a:gd name="connsiteX45" fmla="*/ 335464 w 889364"/>
              <a:gd name="connsiteY45" fmla="*/ 72376 h 111063"/>
              <a:gd name="connsiteX46" fmla="*/ 330844 w 889364"/>
              <a:gd name="connsiteY46" fmla="*/ 76858 h 111063"/>
              <a:gd name="connsiteX47" fmla="*/ 330844 w 889364"/>
              <a:gd name="connsiteY47" fmla="*/ 76927 h 111063"/>
              <a:gd name="connsiteX48" fmla="*/ 330844 w 889364"/>
              <a:gd name="connsiteY48" fmla="*/ 102788 h 111063"/>
              <a:gd name="connsiteX49" fmla="*/ 326362 w 889364"/>
              <a:gd name="connsiteY49" fmla="*/ 107408 h 111063"/>
              <a:gd name="connsiteX50" fmla="*/ 326292 w 889364"/>
              <a:gd name="connsiteY50" fmla="*/ 107408 h 111063"/>
              <a:gd name="connsiteX51" fmla="*/ 316982 w 889364"/>
              <a:gd name="connsiteY51" fmla="*/ 107408 h 111063"/>
              <a:gd name="connsiteX52" fmla="*/ 312431 w 889364"/>
              <a:gd name="connsiteY52" fmla="*/ 102788 h 111063"/>
              <a:gd name="connsiteX53" fmla="*/ 312431 w 889364"/>
              <a:gd name="connsiteY53" fmla="*/ 7897 h 111063"/>
              <a:gd name="connsiteX54" fmla="*/ 316982 w 889364"/>
              <a:gd name="connsiteY54" fmla="*/ 3345 h 111063"/>
              <a:gd name="connsiteX55" fmla="*/ 212367 w 889364"/>
              <a:gd name="connsiteY55" fmla="*/ 3345 h 111063"/>
              <a:gd name="connsiteX56" fmla="*/ 221884 w 889364"/>
              <a:gd name="connsiteY56" fmla="*/ 3345 h 111063"/>
              <a:gd name="connsiteX57" fmla="*/ 226436 w 889364"/>
              <a:gd name="connsiteY57" fmla="*/ 7897 h 111063"/>
              <a:gd name="connsiteX58" fmla="*/ 226436 w 889364"/>
              <a:gd name="connsiteY58" fmla="*/ 59342 h 111063"/>
              <a:gd name="connsiteX59" fmla="*/ 254087 w 889364"/>
              <a:gd name="connsiteY59" fmla="*/ 89826 h 111063"/>
              <a:gd name="connsiteX60" fmla="*/ 284570 w 889364"/>
              <a:gd name="connsiteY60" fmla="*/ 62174 h 111063"/>
              <a:gd name="connsiteX61" fmla="*/ 284570 w 889364"/>
              <a:gd name="connsiteY61" fmla="*/ 59342 h 111063"/>
              <a:gd name="connsiteX62" fmla="*/ 284570 w 889364"/>
              <a:gd name="connsiteY62" fmla="*/ 7897 h 111063"/>
              <a:gd name="connsiteX63" fmla="*/ 289122 w 889364"/>
              <a:gd name="connsiteY63" fmla="*/ 3345 h 111063"/>
              <a:gd name="connsiteX64" fmla="*/ 298638 w 889364"/>
              <a:gd name="connsiteY64" fmla="*/ 3345 h 111063"/>
              <a:gd name="connsiteX65" fmla="*/ 303190 w 889364"/>
              <a:gd name="connsiteY65" fmla="*/ 7897 h 111063"/>
              <a:gd name="connsiteX66" fmla="*/ 303190 w 889364"/>
              <a:gd name="connsiteY66" fmla="*/ 59687 h 111063"/>
              <a:gd name="connsiteX67" fmla="*/ 255606 w 889364"/>
              <a:gd name="connsiteY67" fmla="*/ 107408 h 111063"/>
              <a:gd name="connsiteX68" fmla="*/ 255537 w 889364"/>
              <a:gd name="connsiteY68" fmla="*/ 107408 h 111063"/>
              <a:gd name="connsiteX69" fmla="*/ 207816 w 889364"/>
              <a:gd name="connsiteY69" fmla="*/ 59687 h 111063"/>
              <a:gd name="connsiteX70" fmla="*/ 207816 w 889364"/>
              <a:gd name="connsiteY70" fmla="*/ 7897 h 111063"/>
              <a:gd name="connsiteX71" fmla="*/ 212367 w 889364"/>
              <a:gd name="connsiteY71" fmla="*/ 3345 h 111063"/>
              <a:gd name="connsiteX72" fmla="*/ 83271 w 889364"/>
              <a:gd name="connsiteY72" fmla="*/ 3345 h 111063"/>
              <a:gd name="connsiteX73" fmla="*/ 92236 w 889364"/>
              <a:gd name="connsiteY73" fmla="*/ 3345 h 111063"/>
              <a:gd name="connsiteX74" fmla="*/ 96539 w 889364"/>
              <a:gd name="connsiteY74" fmla="*/ 8132 h 111063"/>
              <a:gd name="connsiteX75" fmla="*/ 95891 w 889364"/>
              <a:gd name="connsiteY75" fmla="*/ 10241 h 111063"/>
              <a:gd name="connsiteX76" fmla="*/ 58789 w 889364"/>
              <a:gd name="connsiteY76" fmla="*/ 61549 h 111063"/>
              <a:gd name="connsiteX77" fmla="*/ 57548 w 889364"/>
              <a:gd name="connsiteY77" fmla="*/ 65479 h 111063"/>
              <a:gd name="connsiteX78" fmla="*/ 57548 w 889364"/>
              <a:gd name="connsiteY78" fmla="*/ 102857 h 111063"/>
              <a:gd name="connsiteX79" fmla="*/ 52997 w 889364"/>
              <a:gd name="connsiteY79" fmla="*/ 107408 h 111063"/>
              <a:gd name="connsiteX80" fmla="*/ 43411 w 889364"/>
              <a:gd name="connsiteY80" fmla="*/ 107408 h 111063"/>
              <a:gd name="connsiteX81" fmla="*/ 38860 w 889364"/>
              <a:gd name="connsiteY81" fmla="*/ 102857 h 111063"/>
              <a:gd name="connsiteX82" fmla="*/ 38860 w 889364"/>
              <a:gd name="connsiteY82" fmla="*/ 65479 h 111063"/>
              <a:gd name="connsiteX83" fmla="*/ 37618 w 889364"/>
              <a:gd name="connsiteY83" fmla="*/ 61549 h 111063"/>
              <a:gd name="connsiteX84" fmla="*/ 655 w 889364"/>
              <a:gd name="connsiteY84" fmla="*/ 10586 h 111063"/>
              <a:gd name="connsiteX85" fmla="*/ 2201 w 889364"/>
              <a:gd name="connsiteY85" fmla="*/ 4338 h 111063"/>
              <a:gd name="connsiteX86" fmla="*/ 4310 w 889364"/>
              <a:gd name="connsiteY86" fmla="*/ 3690 h 111063"/>
              <a:gd name="connsiteX87" fmla="*/ 13551 w 889364"/>
              <a:gd name="connsiteY87" fmla="*/ 3690 h 111063"/>
              <a:gd name="connsiteX88" fmla="*/ 16999 w 889364"/>
              <a:gd name="connsiteY88" fmla="*/ 5276 h 111063"/>
              <a:gd name="connsiteX89" fmla="*/ 44583 w 889364"/>
              <a:gd name="connsiteY89" fmla="*/ 44239 h 111063"/>
              <a:gd name="connsiteX90" fmla="*/ 48307 w 889364"/>
              <a:gd name="connsiteY90" fmla="*/ 46101 h 111063"/>
              <a:gd name="connsiteX91" fmla="*/ 51962 w 889364"/>
              <a:gd name="connsiteY91" fmla="*/ 44239 h 111063"/>
              <a:gd name="connsiteX92" fmla="*/ 79547 w 889364"/>
              <a:gd name="connsiteY92" fmla="*/ 5276 h 111063"/>
              <a:gd name="connsiteX93" fmla="*/ 83271 w 889364"/>
              <a:gd name="connsiteY93" fmla="*/ 3345 h 111063"/>
              <a:gd name="connsiteX94" fmla="*/ 835160 w 889364"/>
              <a:gd name="connsiteY94" fmla="*/ 2932 h 111063"/>
              <a:gd name="connsiteX95" fmla="*/ 889364 w 889364"/>
              <a:gd name="connsiteY95" fmla="*/ 56860 h 111063"/>
              <a:gd name="connsiteX96" fmla="*/ 889364 w 889364"/>
              <a:gd name="connsiteY96" fmla="*/ 56997 h 111063"/>
              <a:gd name="connsiteX97" fmla="*/ 835436 w 889364"/>
              <a:gd name="connsiteY97" fmla="*/ 111063 h 111063"/>
              <a:gd name="connsiteX98" fmla="*/ 835436 w 889364"/>
              <a:gd name="connsiteY98" fmla="*/ 111063 h 111063"/>
              <a:gd name="connsiteX99" fmla="*/ 781232 w 889364"/>
              <a:gd name="connsiteY99" fmla="*/ 57136 h 111063"/>
              <a:gd name="connsiteX100" fmla="*/ 835160 w 889364"/>
              <a:gd name="connsiteY100" fmla="*/ 2932 h 111063"/>
              <a:gd name="connsiteX101" fmla="*/ 467387 w 889364"/>
              <a:gd name="connsiteY101" fmla="*/ 2449 h 111063"/>
              <a:gd name="connsiteX102" fmla="*/ 477317 w 889364"/>
              <a:gd name="connsiteY102" fmla="*/ 2449 h 111063"/>
              <a:gd name="connsiteX103" fmla="*/ 481869 w 889364"/>
              <a:gd name="connsiteY103" fmla="*/ 7001 h 111063"/>
              <a:gd name="connsiteX104" fmla="*/ 481869 w 889364"/>
              <a:gd name="connsiteY104" fmla="*/ 85271 h 111063"/>
              <a:gd name="connsiteX105" fmla="*/ 486420 w 889364"/>
              <a:gd name="connsiteY105" fmla="*/ 89823 h 111063"/>
              <a:gd name="connsiteX106" fmla="*/ 542762 w 889364"/>
              <a:gd name="connsiteY106" fmla="*/ 89823 h 111063"/>
              <a:gd name="connsiteX107" fmla="*/ 547314 w 889364"/>
              <a:gd name="connsiteY107" fmla="*/ 94374 h 111063"/>
              <a:gd name="connsiteX108" fmla="*/ 547314 w 889364"/>
              <a:gd name="connsiteY108" fmla="*/ 103546 h 111063"/>
              <a:gd name="connsiteX109" fmla="*/ 542901 w 889364"/>
              <a:gd name="connsiteY109" fmla="*/ 108097 h 111063"/>
              <a:gd name="connsiteX110" fmla="*/ 542762 w 889364"/>
              <a:gd name="connsiteY110" fmla="*/ 108097 h 111063"/>
              <a:gd name="connsiteX111" fmla="*/ 467387 w 889364"/>
              <a:gd name="connsiteY111" fmla="*/ 108097 h 111063"/>
              <a:gd name="connsiteX112" fmla="*/ 462836 w 889364"/>
              <a:gd name="connsiteY112" fmla="*/ 103685 h 111063"/>
              <a:gd name="connsiteX113" fmla="*/ 462836 w 889364"/>
              <a:gd name="connsiteY113" fmla="*/ 103546 h 111063"/>
              <a:gd name="connsiteX114" fmla="*/ 462836 w 889364"/>
              <a:gd name="connsiteY114" fmla="*/ 7001 h 111063"/>
              <a:gd name="connsiteX115" fmla="*/ 467387 w 889364"/>
              <a:gd name="connsiteY115" fmla="*/ 2449 h 111063"/>
              <a:gd name="connsiteX116" fmla="*/ 605104 w 889364"/>
              <a:gd name="connsiteY116" fmla="*/ 1070 h 111063"/>
              <a:gd name="connsiteX117" fmla="*/ 659170 w 889364"/>
              <a:gd name="connsiteY117" fmla="*/ 55136 h 111063"/>
              <a:gd name="connsiteX118" fmla="*/ 605104 w 889364"/>
              <a:gd name="connsiteY118" fmla="*/ 109201 h 111063"/>
              <a:gd name="connsiteX119" fmla="*/ 551038 w 889364"/>
              <a:gd name="connsiteY119" fmla="*/ 55136 h 111063"/>
              <a:gd name="connsiteX120" fmla="*/ 605104 w 889364"/>
              <a:gd name="connsiteY120" fmla="*/ 1070 h 111063"/>
              <a:gd name="connsiteX121" fmla="*/ 145819 w 889364"/>
              <a:gd name="connsiteY121" fmla="*/ 933 h 111063"/>
              <a:gd name="connsiteX122" fmla="*/ 199747 w 889364"/>
              <a:gd name="connsiteY122" fmla="*/ 55135 h 111063"/>
              <a:gd name="connsiteX123" fmla="*/ 145544 w 889364"/>
              <a:gd name="connsiteY123" fmla="*/ 109339 h 111063"/>
              <a:gd name="connsiteX124" fmla="*/ 145267 w 889364"/>
              <a:gd name="connsiteY124" fmla="*/ 109338 h 111063"/>
              <a:gd name="connsiteX125" fmla="*/ 91340 w 889364"/>
              <a:gd name="connsiteY125" fmla="*/ 54860 h 111063"/>
              <a:gd name="connsiteX126" fmla="*/ 145819 w 889364"/>
              <a:gd name="connsiteY126" fmla="*/ 933 h 111063"/>
              <a:gd name="connsiteX127" fmla="*/ 722685 w 889364"/>
              <a:gd name="connsiteY127" fmla="*/ 35 h 111063"/>
              <a:gd name="connsiteX128" fmla="*/ 722684 w 889364"/>
              <a:gd name="connsiteY128" fmla="*/ 35 h 111063"/>
              <a:gd name="connsiteX129" fmla="*/ 755028 w 889364"/>
              <a:gd name="connsiteY129" fmla="*/ 10793 h 111063"/>
              <a:gd name="connsiteX130" fmla="*/ 762682 w 889364"/>
              <a:gd name="connsiteY130" fmla="*/ 17689 h 111063"/>
              <a:gd name="connsiteX131" fmla="*/ 762822 w 889364"/>
              <a:gd name="connsiteY131" fmla="*/ 17886 h 111063"/>
              <a:gd name="connsiteX132" fmla="*/ 761579 w 889364"/>
              <a:gd name="connsiteY132" fmla="*/ 24103 h 111063"/>
              <a:gd name="connsiteX133" fmla="*/ 753855 w 889364"/>
              <a:gd name="connsiteY133" fmla="*/ 29482 h 111063"/>
              <a:gd name="connsiteX134" fmla="*/ 748062 w 889364"/>
              <a:gd name="connsiteY134" fmla="*/ 28999 h 111063"/>
              <a:gd name="connsiteX135" fmla="*/ 745994 w 889364"/>
              <a:gd name="connsiteY135" fmla="*/ 27068 h 111063"/>
              <a:gd name="connsiteX136" fmla="*/ 745580 w 889364"/>
              <a:gd name="connsiteY136" fmla="*/ 26654 h 111063"/>
              <a:gd name="connsiteX137" fmla="*/ 722822 w 889364"/>
              <a:gd name="connsiteY137" fmla="*/ 18448 h 111063"/>
              <a:gd name="connsiteX138" fmla="*/ 721305 w 889364"/>
              <a:gd name="connsiteY138" fmla="*/ 18448 h 111063"/>
              <a:gd name="connsiteX139" fmla="*/ 718823 w 889364"/>
              <a:gd name="connsiteY139" fmla="*/ 18448 h 111063"/>
              <a:gd name="connsiteX140" fmla="*/ 712478 w 889364"/>
              <a:gd name="connsiteY140" fmla="*/ 19758 h 111063"/>
              <a:gd name="connsiteX141" fmla="*/ 687871 w 889364"/>
              <a:gd name="connsiteY141" fmla="*/ 46150 h 111063"/>
              <a:gd name="connsiteX142" fmla="*/ 714892 w 889364"/>
              <a:gd name="connsiteY142" fmla="*/ 88720 h 111063"/>
              <a:gd name="connsiteX143" fmla="*/ 717788 w 889364"/>
              <a:gd name="connsiteY143" fmla="*/ 89271 h 111063"/>
              <a:gd name="connsiteX144" fmla="*/ 718685 w 889364"/>
              <a:gd name="connsiteY144" fmla="*/ 89271 h 111063"/>
              <a:gd name="connsiteX145" fmla="*/ 725581 w 889364"/>
              <a:gd name="connsiteY145" fmla="*/ 89271 h 111063"/>
              <a:gd name="connsiteX146" fmla="*/ 730891 w 889364"/>
              <a:gd name="connsiteY146" fmla="*/ 88513 h 111063"/>
              <a:gd name="connsiteX147" fmla="*/ 731856 w 889364"/>
              <a:gd name="connsiteY147" fmla="*/ 88513 h 111063"/>
              <a:gd name="connsiteX148" fmla="*/ 732822 w 889364"/>
              <a:gd name="connsiteY148" fmla="*/ 88513 h 111063"/>
              <a:gd name="connsiteX149" fmla="*/ 736891 w 889364"/>
              <a:gd name="connsiteY149" fmla="*/ 87064 h 111063"/>
              <a:gd name="connsiteX150" fmla="*/ 737718 w 889364"/>
              <a:gd name="connsiteY150" fmla="*/ 87064 h 111063"/>
              <a:gd name="connsiteX151" fmla="*/ 738477 w 889364"/>
              <a:gd name="connsiteY151" fmla="*/ 86720 h 111063"/>
              <a:gd name="connsiteX152" fmla="*/ 739304 w 889364"/>
              <a:gd name="connsiteY152" fmla="*/ 86306 h 111063"/>
              <a:gd name="connsiteX153" fmla="*/ 741166 w 889364"/>
              <a:gd name="connsiteY153" fmla="*/ 85340 h 111063"/>
              <a:gd name="connsiteX154" fmla="*/ 741718 w 889364"/>
              <a:gd name="connsiteY154" fmla="*/ 85340 h 111063"/>
              <a:gd name="connsiteX155" fmla="*/ 753924 w 889364"/>
              <a:gd name="connsiteY155" fmla="*/ 69962 h 111063"/>
              <a:gd name="connsiteX156" fmla="*/ 753235 w 889364"/>
              <a:gd name="connsiteY156" fmla="*/ 66307 h 111063"/>
              <a:gd name="connsiteX157" fmla="*/ 750269 w 889364"/>
              <a:gd name="connsiteY157" fmla="*/ 65066 h 111063"/>
              <a:gd name="connsiteX158" fmla="*/ 730339 w 889364"/>
              <a:gd name="connsiteY158" fmla="*/ 65066 h 111063"/>
              <a:gd name="connsiteX159" fmla="*/ 725788 w 889364"/>
              <a:gd name="connsiteY159" fmla="*/ 60514 h 111063"/>
              <a:gd name="connsiteX160" fmla="*/ 725788 w 889364"/>
              <a:gd name="connsiteY160" fmla="*/ 51205 h 111063"/>
              <a:gd name="connsiteX161" fmla="*/ 730339 w 889364"/>
              <a:gd name="connsiteY161" fmla="*/ 46653 h 111063"/>
              <a:gd name="connsiteX162" fmla="*/ 771716 w 889364"/>
              <a:gd name="connsiteY162" fmla="*/ 46653 h 111063"/>
              <a:gd name="connsiteX163" fmla="*/ 772130 w 889364"/>
              <a:gd name="connsiteY163" fmla="*/ 46653 h 111063"/>
              <a:gd name="connsiteX164" fmla="*/ 774569 w 889364"/>
              <a:gd name="connsiteY164" fmla="*/ 47498 h 111063"/>
              <a:gd name="connsiteX165" fmla="*/ 775578 w 889364"/>
              <a:gd name="connsiteY165" fmla="*/ 53756 h 111063"/>
              <a:gd name="connsiteX166" fmla="*/ 775578 w 889364"/>
              <a:gd name="connsiteY166" fmla="*/ 58377 h 111063"/>
              <a:gd name="connsiteX167" fmla="*/ 757441 w 889364"/>
              <a:gd name="connsiteY167" fmla="*/ 98719 h 111063"/>
              <a:gd name="connsiteX168" fmla="*/ 755717 w 889364"/>
              <a:gd name="connsiteY168" fmla="*/ 100167 h 111063"/>
              <a:gd name="connsiteX169" fmla="*/ 754821 w 889364"/>
              <a:gd name="connsiteY169" fmla="*/ 100926 h 111063"/>
              <a:gd name="connsiteX170" fmla="*/ 753097 w 889364"/>
              <a:gd name="connsiteY170" fmla="*/ 102167 h 111063"/>
              <a:gd name="connsiteX171" fmla="*/ 752200 w 889364"/>
              <a:gd name="connsiteY171" fmla="*/ 102788 h 111063"/>
              <a:gd name="connsiteX172" fmla="*/ 750476 w 889364"/>
              <a:gd name="connsiteY172" fmla="*/ 103891 h 111063"/>
              <a:gd name="connsiteX173" fmla="*/ 750131 w 889364"/>
              <a:gd name="connsiteY173" fmla="*/ 103891 h 111063"/>
              <a:gd name="connsiteX174" fmla="*/ 749235 w 889364"/>
              <a:gd name="connsiteY174" fmla="*/ 104443 h 111063"/>
              <a:gd name="connsiteX175" fmla="*/ 747442 w 889364"/>
              <a:gd name="connsiteY175" fmla="*/ 105477 h 111063"/>
              <a:gd name="connsiteX176" fmla="*/ 747028 w 889364"/>
              <a:gd name="connsiteY176" fmla="*/ 105477 h 111063"/>
              <a:gd name="connsiteX177" fmla="*/ 744132 w 889364"/>
              <a:gd name="connsiteY177" fmla="*/ 106856 h 111063"/>
              <a:gd name="connsiteX178" fmla="*/ 743649 w 889364"/>
              <a:gd name="connsiteY178" fmla="*/ 106856 h 111063"/>
              <a:gd name="connsiteX179" fmla="*/ 741787 w 889364"/>
              <a:gd name="connsiteY179" fmla="*/ 107546 h 111063"/>
              <a:gd name="connsiteX180" fmla="*/ 740890 w 889364"/>
              <a:gd name="connsiteY180" fmla="*/ 107546 h 111063"/>
              <a:gd name="connsiteX181" fmla="*/ 740339 w 889364"/>
              <a:gd name="connsiteY181" fmla="*/ 107546 h 111063"/>
              <a:gd name="connsiteX182" fmla="*/ 738822 w 889364"/>
              <a:gd name="connsiteY182" fmla="*/ 108098 h 111063"/>
              <a:gd name="connsiteX183" fmla="*/ 738201 w 889364"/>
              <a:gd name="connsiteY183" fmla="*/ 108098 h 111063"/>
              <a:gd name="connsiteX184" fmla="*/ 737304 w 889364"/>
              <a:gd name="connsiteY184" fmla="*/ 108098 h 111063"/>
              <a:gd name="connsiteX185" fmla="*/ 736684 w 889364"/>
              <a:gd name="connsiteY185" fmla="*/ 108098 h 111063"/>
              <a:gd name="connsiteX186" fmla="*/ 735236 w 889364"/>
              <a:gd name="connsiteY186" fmla="*/ 108098 h 111063"/>
              <a:gd name="connsiteX187" fmla="*/ 734546 w 889364"/>
              <a:gd name="connsiteY187" fmla="*/ 108098 h 111063"/>
              <a:gd name="connsiteX188" fmla="*/ 733718 w 889364"/>
              <a:gd name="connsiteY188" fmla="*/ 108098 h 111063"/>
              <a:gd name="connsiteX189" fmla="*/ 732960 w 889364"/>
              <a:gd name="connsiteY189" fmla="*/ 108098 h 111063"/>
              <a:gd name="connsiteX190" fmla="*/ 731581 w 889364"/>
              <a:gd name="connsiteY190" fmla="*/ 108098 h 111063"/>
              <a:gd name="connsiteX191" fmla="*/ 730822 w 889364"/>
              <a:gd name="connsiteY191" fmla="*/ 108098 h 111063"/>
              <a:gd name="connsiteX192" fmla="*/ 729994 w 889364"/>
              <a:gd name="connsiteY192" fmla="*/ 108098 h 111063"/>
              <a:gd name="connsiteX193" fmla="*/ 729098 w 889364"/>
              <a:gd name="connsiteY193" fmla="*/ 108098 h 111063"/>
              <a:gd name="connsiteX194" fmla="*/ 727857 w 889364"/>
              <a:gd name="connsiteY194" fmla="*/ 108098 h 111063"/>
              <a:gd name="connsiteX195" fmla="*/ 722685 w 889364"/>
              <a:gd name="connsiteY195" fmla="*/ 108098 h 111063"/>
              <a:gd name="connsiteX196" fmla="*/ 718823 w 889364"/>
              <a:gd name="connsiteY196" fmla="*/ 108098 h 111063"/>
              <a:gd name="connsiteX197" fmla="*/ 666722 w 889364"/>
              <a:gd name="connsiteY197" fmla="*/ 52136 h 111063"/>
              <a:gd name="connsiteX198" fmla="*/ 722685 w 889364"/>
              <a:gd name="connsiteY198" fmla="*/ 35 h 111063"/>
            </a:gdLst>
            <a:ahLst/>
            <a:cxnLst/>
            <a:rect l="l" t="t" r="r" b="b"/>
            <a:pathLst>
              <a:path w="889364" h="111063">
                <a:moveTo>
                  <a:pt x="364221" y="22034"/>
                </a:moveTo>
                <a:lnTo>
                  <a:pt x="335464" y="22034"/>
                </a:lnTo>
                <a:cubicBezTo>
                  <a:pt x="332951" y="21996"/>
                  <a:pt x="330882" y="24002"/>
                  <a:pt x="330844" y="26516"/>
                </a:cubicBezTo>
                <a:cubicBezTo>
                  <a:pt x="330844" y="26539"/>
                  <a:pt x="330844" y="26562"/>
                  <a:pt x="330844" y="26585"/>
                </a:cubicBezTo>
                <a:lnTo>
                  <a:pt x="330844" y="49136"/>
                </a:lnTo>
                <a:cubicBezTo>
                  <a:pt x="330843" y="51649"/>
                  <a:pt x="332881" y="53687"/>
                  <a:pt x="335395" y="53688"/>
                </a:cubicBezTo>
                <a:cubicBezTo>
                  <a:pt x="335418" y="53688"/>
                  <a:pt x="335441" y="53687"/>
                  <a:pt x="335464" y="53687"/>
                </a:cubicBezTo>
                <a:lnTo>
                  <a:pt x="363669" y="53687"/>
                </a:lnTo>
                <a:cubicBezTo>
                  <a:pt x="372347" y="53776"/>
                  <a:pt x="379568" y="47040"/>
                  <a:pt x="380082" y="38378"/>
                </a:cubicBezTo>
                <a:cubicBezTo>
                  <a:pt x="380387" y="29661"/>
                  <a:pt x="373568" y="22348"/>
                  <a:pt x="364852" y="22043"/>
                </a:cubicBezTo>
                <a:cubicBezTo>
                  <a:pt x="364641" y="22036"/>
                  <a:pt x="364431" y="22033"/>
                  <a:pt x="364221" y="22034"/>
                </a:cubicBezTo>
                <a:close/>
                <a:moveTo>
                  <a:pt x="835436" y="21345"/>
                </a:moveTo>
                <a:lnTo>
                  <a:pt x="835436" y="21414"/>
                </a:lnTo>
                <a:cubicBezTo>
                  <a:pt x="815745" y="21375"/>
                  <a:pt x="799752" y="37307"/>
                  <a:pt x="799714" y="56997"/>
                </a:cubicBezTo>
                <a:cubicBezTo>
                  <a:pt x="799676" y="76688"/>
                  <a:pt x="815607" y="92681"/>
                  <a:pt x="835298" y="92719"/>
                </a:cubicBezTo>
                <a:cubicBezTo>
                  <a:pt x="854989" y="92757"/>
                  <a:pt x="870982" y="76826"/>
                  <a:pt x="871020" y="57135"/>
                </a:cubicBezTo>
                <a:cubicBezTo>
                  <a:pt x="871020" y="57112"/>
                  <a:pt x="871020" y="57089"/>
                  <a:pt x="871020" y="57066"/>
                </a:cubicBezTo>
                <a:cubicBezTo>
                  <a:pt x="871020" y="37392"/>
                  <a:pt x="855111" y="21421"/>
                  <a:pt x="835436" y="21345"/>
                </a:cubicBezTo>
                <a:close/>
                <a:moveTo>
                  <a:pt x="605520" y="19549"/>
                </a:moveTo>
                <a:cubicBezTo>
                  <a:pt x="605381" y="19549"/>
                  <a:pt x="605243" y="19550"/>
                  <a:pt x="605104" y="19552"/>
                </a:cubicBezTo>
                <a:cubicBezTo>
                  <a:pt x="585414" y="19742"/>
                  <a:pt x="569607" y="35858"/>
                  <a:pt x="569797" y="55548"/>
                </a:cubicBezTo>
                <a:cubicBezTo>
                  <a:pt x="569988" y="75237"/>
                  <a:pt x="586104" y="91045"/>
                  <a:pt x="605794" y="90854"/>
                </a:cubicBezTo>
                <a:cubicBezTo>
                  <a:pt x="625375" y="90665"/>
                  <a:pt x="641139" y="74718"/>
                  <a:pt x="641102" y="55136"/>
                </a:cubicBezTo>
                <a:cubicBezTo>
                  <a:pt x="641103" y="35483"/>
                  <a:pt x="625173" y="19551"/>
                  <a:pt x="605520" y="19549"/>
                </a:cubicBezTo>
                <a:close/>
                <a:moveTo>
                  <a:pt x="145267" y="19413"/>
                </a:moveTo>
                <a:lnTo>
                  <a:pt x="145267" y="19689"/>
                </a:lnTo>
                <a:cubicBezTo>
                  <a:pt x="125500" y="19651"/>
                  <a:pt x="109445" y="35644"/>
                  <a:pt x="109407" y="55411"/>
                </a:cubicBezTo>
                <a:cubicBezTo>
                  <a:pt x="109369" y="75178"/>
                  <a:pt x="125362" y="91232"/>
                  <a:pt x="145129" y="91271"/>
                </a:cubicBezTo>
                <a:cubicBezTo>
                  <a:pt x="164896" y="91309"/>
                  <a:pt x="180951" y="75315"/>
                  <a:pt x="180989" y="55548"/>
                </a:cubicBezTo>
                <a:cubicBezTo>
                  <a:pt x="180989" y="55503"/>
                  <a:pt x="180989" y="55457"/>
                  <a:pt x="180989" y="55411"/>
                </a:cubicBezTo>
                <a:cubicBezTo>
                  <a:pt x="181104" y="35644"/>
                  <a:pt x="165172" y="19528"/>
                  <a:pt x="145406" y="19413"/>
                </a:cubicBezTo>
                <a:cubicBezTo>
                  <a:pt x="145360" y="19413"/>
                  <a:pt x="145313" y="19413"/>
                  <a:pt x="145267" y="19413"/>
                </a:cubicBezTo>
                <a:close/>
                <a:moveTo>
                  <a:pt x="316982" y="3345"/>
                </a:moveTo>
                <a:lnTo>
                  <a:pt x="363462" y="3345"/>
                </a:lnTo>
                <a:cubicBezTo>
                  <a:pt x="372574" y="3334"/>
                  <a:pt x="381350" y="6785"/>
                  <a:pt x="388013" y="13000"/>
                </a:cubicBezTo>
                <a:cubicBezTo>
                  <a:pt x="394653" y="19116"/>
                  <a:pt x="398575" y="27632"/>
                  <a:pt x="398909" y="36654"/>
                </a:cubicBezTo>
                <a:cubicBezTo>
                  <a:pt x="399394" y="49082"/>
                  <a:pt x="393149" y="60809"/>
                  <a:pt x="382565" y="67341"/>
                </a:cubicBezTo>
                <a:cubicBezTo>
                  <a:pt x="380614" y="68533"/>
                  <a:pt x="379896" y="71017"/>
                  <a:pt x="380910" y="73065"/>
                </a:cubicBezTo>
                <a:lnTo>
                  <a:pt x="394288" y="101133"/>
                </a:lnTo>
                <a:cubicBezTo>
                  <a:pt x="395587" y="103285"/>
                  <a:pt x="394894" y="106082"/>
                  <a:pt x="392742" y="107381"/>
                </a:cubicBezTo>
                <a:cubicBezTo>
                  <a:pt x="391962" y="107851"/>
                  <a:pt x="391060" y="108077"/>
                  <a:pt x="390150" y="108029"/>
                </a:cubicBezTo>
                <a:lnTo>
                  <a:pt x="380289" y="107408"/>
                </a:lnTo>
                <a:cubicBezTo>
                  <a:pt x="378542" y="107388"/>
                  <a:pt x="376961" y="106369"/>
                  <a:pt x="376220" y="104788"/>
                </a:cubicBezTo>
                <a:lnTo>
                  <a:pt x="361945" y="74927"/>
                </a:lnTo>
                <a:cubicBezTo>
                  <a:pt x="361198" y="73361"/>
                  <a:pt x="359613" y="72367"/>
                  <a:pt x="357877" y="72376"/>
                </a:cubicBezTo>
                <a:lnTo>
                  <a:pt x="335464" y="72376"/>
                </a:lnTo>
                <a:cubicBezTo>
                  <a:pt x="332951" y="72337"/>
                  <a:pt x="330882" y="74344"/>
                  <a:pt x="330844" y="76858"/>
                </a:cubicBezTo>
                <a:cubicBezTo>
                  <a:pt x="330844" y="76881"/>
                  <a:pt x="330844" y="76904"/>
                  <a:pt x="330844" y="76927"/>
                </a:cubicBezTo>
                <a:lnTo>
                  <a:pt x="330844" y="102788"/>
                </a:lnTo>
                <a:cubicBezTo>
                  <a:pt x="330882" y="105301"/>
                  <a:pt x="328875" y="107369"/>
                  <a:pt x="326362" y="107408"/>
                </a:cubicBezTo>
                <a:cubicBezTo>
                  <a:pt x="326339" y="107408"/>
                  <a:pt x="326315" y="107408"/>
                  <a:pt x="326292" y="107408"/>
                </a:cubicBezTo>
                <a:lnTo>
                  <a:pt x="316982" y="107408"/>
                </a:lnTo>
                <a:cubicBezTo>
                  <a:pt x="314458" y="107370"/>
                  <a:pt x="312431" y="105313"/>
                  <a:pt x="312431" y="102788"/>
                </a:cubicBezTo>
                <a:lnTo>
                  <a:pt x="312431" y="7897"/>
                </a:lnTo>
                <a:cubicBezTo>
                  <a:pt x="312468" y="5398"/>
                  <a:pt x="314484" y="3382"/>
                  <a:pt x="316982" y="3345"/>
                </a:cubicBezTo>
                <a:close/>
                <a:moveTo>
                  <a:pt x="212367" y="3345"/>
                </a:moveTo>
                <a:lnTo>
                  <a:pt x="221884" y="3345"/>
                </a:lnTo>
                <a:cubicBezTo>
                  <a:pt x="224398" y="3345"/>
                  <a:pt x="226436" y="5383"/>
                  <a:pt x="226436" y="7897"/>
                </a:cubicBezTo>
                <a:lnTo>
                  <a:pt x="226436" y="59342"/>
                </a:lnTo>
                <a:cubicBezTo>
                  <a:pt x="225653" y="75395"/>
                  <a:pt x="238033" y="89043"/>
                  <a:pt x="254087" y="89826"/>
                </a:cubicBezTo>
                <a:cubicBezTo>
                  <a:pt x="270140" y="90608"/>
                  <a:pt x="283788" y="78228"/>
                  <a:pt x="284570" y="62174"/>
                </a:cubicBezTo>
                <a:cubicBezTo>
                  <a:pt x="284616" y="61231"/>
                  <a:pt x="284616" y="60286"/>
                  <a:pt x="284570" y="59342"/>
                </a:cubicBezTo>
                <a:lnTo>
                  <a:pt x="284570" y="7897"/>
                </a:lnTo>
                <a:cubicBezTo>
                  <a:pt x="284607" y="5398"/>
                  <a:pt x="286624" y="3382"/>
                  <a:pt x="289122" y="3345"/>
                </a:cubicBezTo>
                <a:lnTo>
                  <a:pt x="298638" y="3345"/>
                </a:lnTo>
                <a:cubicBezTo>
                  <a:pt x="301152" y="3345"/>
                  <a:pt x="303190" y="5383"/>
                  <a:pt x="303190" y="7897"/>
                </a:cubicBezTo>
                <a:lnTo>
                  <a:pt x="303190" y="59687"/>
                </a:lnTo>
                <a:cubicBezTo>
                  <a:pt x="303228" y="86004"/>
                  <a:pt x="281924" y="107370"/>
                  <a:pt x="255606" y="107408"/>
                </a:cubicBezTo>
                <a:cubicBezTo>
                  <a:pt x="255583" y="107408"/>
                  <a:pt x="255560" y="107408"/>
                  <a:pt x="255537" y="107408"/>
                </a:cubicBezTo>
                <a:cubicBezTo>
                  <a:pt x="229182" y="107408"/>
                  <a:pt x="207816" y="86043"/>
                  <a:pt x="207816" y="59687"/>
                </a:cubicBezTo>
                <a:lnTo>
                  <a:pt x="207816" y="7897"/>
                </a:lnTo>
                <a:cubicBezTo>
                  <a:pt x="207816" y="5383"/>
                  <a:pt x="209854" y="3345"/>
                  <a:pt x="212367" y="3345"/>
                </a:cubicBezTo>
                <a:close/>
                <a:moveTo>
                  <a:pt x="83271" y="3345"/>
                </a:moveTo>
                <a:lnTo>
                  <a:pt x="92236" y="3345"/>
                </a:lnTo>
                <a:cubicBezTo>
                  <a:pt x="94746" y="3479"/>
                  <a:pt x="96672" y="5622"/>
                  <a:pt x="96539" y="8132"/>
                </a:cubicBezTo>
                <a:cubicBezTo>
                  <a:pt x="96499" y="8878"/>
                  <a:pt x="96276" y="9602"/>
                  <a:pt x="95891" y="10241"/>
                </a:cubicBezTo>
                <a:lnTo>
                  <a:pt x="58789" y="61549"/>
                </a:lnTo>
                <a:cubicBezTo>
                  <a:pt x="57959" y="62689"/>
                  <a:pt x="57523" y="64069"/>
                  <a:pt x="57548" y="65479"/>
                </a:cubicBezTo>
                <a:lnTo>
                  <a:pt x="57548" y="102857"/>
                </a:lnTo>
                <a:cubicBezTo>
                  <a:pt x="57511" y="105355"/>
                  <a:pt x="55495" y="107371"/>
                  <a:pt x="52997" y="107408"/>
                </a:cubicBezTo>
                <a:lnTo>
                  <a:pt x="43411" y="107408"/>
                </a:lnTo>
                <a:cubicBezTo>
                  <a:pt x="40913" y="107371"/>
                  <a:pt x="38897" y="105355"/>
                  <a:pt x="38860" y="102857"/>
                </a:cubicBezTo>
                <a:lnTo>
                  <a:pt x="38860" y="65479"/>
                </a:lnTo>
                <a:cubicBezTo>
                  <a:pt x="38885" y="64069"/>
                  <a:pt x="38449" y="62689"/>
                  <a:pt x="37618" y="61549"/>
                </a:cubicBezTo>
                <a:lnTo>
                  <a:pt x="655" y="10586"/>
                </a:lnTo>
                <a:cubicBezTo>
                  <a:pt x="-644" y="8434"/>
                  <a:pt x="49" y="5636"/>
                  <a:pt x="2201" y="4338"/>
                </a:cubicBezTo>
                <a:cubicBezTo>
                  <a:pt x="2840" y="3952"/>
                  <a:pt x="3564" y="3730"/>
                  <a:pt x="4310" y="3690"/>
                </a:cubicBezTo>
                <a:lnTo>
                  <a:pt x="13551" y="3690"/>
                </a:lnTo>
                <a:cubicBezTo>
                  <a:pt x="14876" y="3691"/>
                  <a:pt x="16135" y="4270"/>
                  <a:pt x="16999" y="5276"/>
                </a:cubicBezTo>
                <a:lnTo>
                  <a:pt x="44583" y="44239"/>
                </a:lnTo>
                <a:cubicBezTo>
                  <a:pt x="45459" y="45416"/>
                  <a:pt x="46841" y="46107"/>
                  <a:pt x="48307" y="46101"/>
                </a:cubicBezTo>
                <a:cubicBezTo>
                  <a:pt x="49755" y="46107"/>
                  <a:pt x="51116" y="45414"/>
                  <a:pt x="51962" y="44239"/>
                </a:cubicBezTo>
                <a:lnTo>
                  <a:pt x="79547" y="5276"/>
                </a:lnTo>
                <a:cubicBezTo>
                  <a:pt x="80400" y="4065"/>
                  <a:pt x="81789" y="3344"/>
                  <a:pt x="83271" y="3345"/>
                </a:cubicBezTo>
                <a:close/>
                <a:moveTo>
                  <a:pt x="835160" y="2932"/>
                </a:moveTo>
                <a:cubicBezTo>
                  <a:pt x="865020" y="2856"/>
                  <a:pt x="889288" y="27000"/>
                  <a:pt x="889364" y="56860"/>
                </a:cubicBezTo>
                <a:cubicBezTo>
                  <a:pt x="889364" y="56906"/>
                  <a:pt x="889364" y="56952"/>
                  <a:pt x="889364" y="56997"/>
                </a:cubicBezTo>
                <a:cubicBezTo>
                  <a:pt x="889326" y="86788"/>
                  <a:pt x="865226" y="110949"/>
                  <a:pt x="835436" y="111063"/>
                </a:cubicBezTo>
                <a:lnTo>
                  <a:pt x="835436" y="111063"/>
                </a:lnTo>
                <a:cubicBezTo>
                  <a:pt x="805576" y="111139"/>
                  <a:pt x="781308" y="86995"/>
                  <a:pt x="781232" y="57136"/>
                </a:cubicBezTo>
                <a:cubicBezTo>
                  <a:pt x="781156" y="27276"/>
                  <a:pt x="805300" y="3008"/>
                  <a:pt x="835160" y="2932"/>
                </a:cubicBezTo>
                <a:close/>
                <a:moveTo>
                  <a:pt x="467387" y="2449"/>
                </a:moveTo>
                <a:lnTo>
                  <a:pt x="477317" y="2449"/>
                </a:lnTo>
                <a:cubicBezTo>
                  <a:pt x="479831" y="2449"/>
                  <a:pt x="481869" y="4487"/>
                  <a:pt x="481869" y="7001"/>
                </a:cubicBezTo>
                <a:lnTo>
                  <a:pt x="481869" y="85271"/>
                </a:lnTo>
                <a:cubicBezTo>
                  <a:pt x="481869" y="87785"/>
                  <a:pt x="483907" y="89823"/>
                  <a:pt x="486420" y="89823"/>
                </a:cubicBezTo>
                <a:lnTo>
                  <a:pt x="542762" y="89823"/>
                </a:lnTo>
                <a:cubicBezTo>
                  <a:pt x="545276" y="89823"/>
                  <a:pt x="547314" y="91861"/>
                  <a:pt x="547314" y="94374"/>
                </a:cubicBezTo>
                <a:lnTo>
                  <a:pt x="547314" y="103546"/>
                </a:lnTo>
                <a:cubicBezTo>
                  <a:pt x="547352" y="106021"/>
                  <a:pt x="545376" y="108059"/>
                  <a:pt x="542901" y="108097"/>
                </a:cubicBezTo>
                <a:cubicBezTo>
                  <a:pt x="542855" y="108098"/>
                  <a:pt x="542808" y="108098"/>
                  <a:pt x="542762" y="108097"/>
                </a:cubicBezTo>
                <a:lnTo>
                  <a:pt x="467387" y="108097"/>
                </a:lnTo>
                <a:cubicBezTo>
                  <a:pt x="464912" y="108136"/>
                  <a:pt x="462874" y="106160"/>
                  <a:pt x="462836" y="103685"/>
                </a:cubicBezTo>
                <a:cubicBezTo>
                  <a:pt x="462835" y="103639"/>
                  <a:pt x="462835" y="103592"/>
                  <a:pt x="462836" y="103546"/>
                </a:cubicBezTo>
                <a:lnTo>
                  <a:pt x="462836" y="7001"/>
                </a:lnTo>
                <a:cubicBezTo>
                  <a:pt x="462836" y="4487"/>
                  <a:pt x="464873" y="2449"/>
                  <a:pt x="467387" y="2449"/>
                </a:cubicBezTo>
                <a:close/>
                <a:moveTo>
                  <a:pt x="605104" y="1070"/>
                </a:moveTo>
                <a:cubicBezTo>
                  <a:pt x="634964" y="1070"/>
                  <a:pt x="659170" y="25276"/>
                  <a:pt x="659170" y="55136"/>
                </a:cubicBezTo>
                <a:cubicBezTo>
                  <a:pt x="659170" y="84995"/>
                  <a:pt x="634964" y="109201"/>
                  <a:pt x="605104" y="109201"/>
                </a:cubicBezTo>
                <a:cubicBezTo>
                  <a:pt x="575244" y="109201"/>
                  <a:pt x="551038" y="84995"/>
                  <a:pt x="551038" y="55136"/>
                </a:cubicBezTo>
                <a:cubicBezTo>
                  <a:pt x="551038" y="25276"/>
                  <a:pt x="575244" y="1070"/>
                  <a:pt x="605104" y="1070"/>
                </a:cubicBezTo>
                <a:close/>
                <a:moveTo>
                  <a:pt x="145819" y="933"/>
                </a:moveTo>
                <a:cubicBezTo>
                  <a:pt x="175647" y="1085"/>
                  <a:pt x="199747" y="25307"/>
                  <a:pt x="199747" y="55135"/>
                </a:cubicBezTo>
                <a:cubicBezTo>
                  <a:pt x="199747" y="85071"/>
                  <a:pt x="175480" y="109339"/>
                  <a:pt x="145544" y="109339"/>
                </a:cubicBezTo>
                <a:cubicBezTo>
                  <a:pt x="145452" y="109339"/>
                  <a:pt x="145359" y="109339"/>
                  <a:pt x="145267" y="109338"/>
                </a:cubicBezTo>
                <a:cubicBezTo>
                  <a:pt x="115332" y="109186"/>
                  <a:pt x="91187" y="84795"/>
                  <a:pt x="91340" y="54860"/>
                </a:cubicBezTo>
                <a:cubicBezTo>
                  <a:pt x="91492" y="24924"/>
                  <a:pt x="115883" y="780"/>
                  <a:pt x="145819" y="933"/>
                </a:cubicBezTo>
                <a:close/>
                <a:moveTo>
                  <a:pt x="722685" y="35"/>
                </a:moveTo>
                <a:lnTo>
                  <a:pt x="722684" y="35"/>
                </a:lnTo>
                <a:cubicBezTo>
                  <a:pt x="734342" y="50"/>
                  <a:pt x="745684" y="3823"/>
                  <a:pt x="755028" y="10793"/>
                </a:cubicBezTo>
                <a:cubicBezTo>
                  <a:pt x="757785" y="12853"/>
                  <a:pt x="760347" y="15161"/>
                  <a:pt x="762682" y="17689"/>
                </a:cubicBezTo>
                <a:cubicBezTo>
                  <a:pt x="762731" y="17754"/>
                  <a:pt x="762777" y="17820"/>
                  <a:pt x="762822" y="17886"/>
                </a:cubicBezTo>
                <a:cubicBezTo>
                  <a:pt x="764195" y="19946"/>
                  <a:pt x="763639" y="22729"/>
                  <a:pt x="761579" y="24103"/>
                </a:cubicBezTo>
                <a:lnTo>
                  <a:pt x="753855" y="29482"/>
                </a:lnTo>
                <a:cubicBezTo>
                  <a:pt x="752076" y="30795"/>
                  <a:pt x="749600" y="30588"/>
                  <a:pt x="748062" y="28999"/>
                </a:cubicBezTo>
                <a:lnTo>
                  <a:pt x="745994" y="27068"/>
                </a:lnTo>
                <a:lnTo>
                  <a:pt x="745580" y="26654"/>
                </a:lnTo>
                <a:cubicBezTo>
                  <a:pt x="739194" y="21330"/>
                  <a:pt x="731137" y="18424"/>
                  <a:pt x="722822" y="18448"/>
                </a:cubicBezTo>
                <a:lnTo>
                  <a:pt x="721305" y="18448"/>
                </a:lnTo>
                <a:lnTo>
                  <a:pt x="718823" y="18448"/>
                </a:lnTo>
                <a:cubicBezTo>
                  <a:pt x="716670" y="18678"/>
                  <a:pt x="714546" y="19117"/>
                  <a:pt x="712478" y="19758"/>
                </a:cubicBezTo>
                <a:cubicBezTo>
                  <a:pt x="700101" y="23449"/>
                  <a:pt x="690688" y="33545"/>
                  <a:pt x="687871" y="46150"/>
                </a:cubicBezTo>
                <a:cubicBezTo>
                  <a:pt x="683577" y="65367"/>
                  <a:pt x="695675" y="84426"/>
                  <a:pt x="714892" y="88720"/>
                </a:cubicBezTo>
                <a:lnTo>
                  <a:pt x="717788" y="89271"/>
                </a:lnTo>
                <a:lnTo>
                  <a:pt x="718685" y="89271"/>
                </a:lnTo>
                <a:lnTo>
                  <a:pt x="725581" y="89271"/>
                </a:lnTo>
                <a:cubicBezTo>
                  <a:pt x="727367" y="89149"/>
                  <a:pt x="729142" y="88895"/>
                  <a:pt x="730891" y="88513"/>
                </a:cubicBezTo>
                <a:lnTo>
                  <a:pt x="731856" y="88513"/>
                </a:lnTo>
                <a:lnTo>
                  <a:pt x="732822" y="88513"/>
                </a:lnTo>
                <a:lnTo>
                  <a:pt x="736891" y="87064"/>
                </a:lnTo>
                <a:lnTo>
                  <a:pt x="737718" y="87064"/>
                </a:lnTo>
                <a:lnTo>
                  <a:pt x="738477" y="86720"/>
                </a:lnTo>
                <a:lnTo>
                  <a:pt x="739304" y="86306"/>
                </a:lnTo>
                <a:lnTo>
                  <a:pt x="741166" y="85340"/>
                </a:lnTo>
                <a:lnTo>
                  <a:pt x="741718" y="85340"/>
                </a:lnTo>
                <a:cubicBezTo>
                  <a:pt x="746983" y="81290"/>
                  <a:pt x="751174" y="76009"/>
                  <a:pt x="753924" y="69962"/>
                </a:cubicBezTo>
                <a:cubicBezTo>
                  <a:pt x="754363" y="68708"/>
                  <a:pt x="754100" y="67315"/>
                  <a:pt x="753235" y="66307"/>
                </a:cubicBezTo>
                <a:cubicBezTo>
                  <a:pt x="752463" y="65497"/>
                  <a:pt x="751388" y="65047"/>
                  <a:pt x="750269" y="65066"/>
                </a:cubicBezTo>
                <a:lnTo>
                  <a:pt x="730339" y="65066"/>
                </a:lnTo>
                <a:cubicBezTo>
                  <a:pt x="727825" y="65066"/>
                  <a:pt x="725788" y="63028"/>
                  <a:pt x="725788" y="60514"/>
                </a:cubicBezTo>
                <a:lnTo>
                  <a:pt x="725788" y="51205"/>
                </a:lnTo>
                <a:cubicBezTo>
                  <a:pt x="725788" y="48691"/>
                  <a:pt x="727825" y="46653"/>
                  <a:pt x="730339" y="46653"/>
                </a:cubicBezTo>
                <a:lnTo>
                  <a:pt x="771716" y="46653"/>
                </a:lnTo>
                <a:lnTo>
                  <a:pt x="772130" y="46653"/>
                </a:lnTo>
                <a:cubicBezTo>
                  <a:pt x="773008" y="46689"/>
                  <a:pt x="773856" y="46983"/>
                  <a:pt x="774569" y="47498"/>
                </a:cubicBezTo>
                <a:cubicBezTo>
                  <a:pt x="776576" y="48947"/>
                  <a:pt x="777028" y="51749"/>
                  <a:pt x="775578" y="53756"/>
                </a:cubicBezTo>
                <a:lnTo>
                  <a:pt x="775578" y="58377"/>
                </a:lnTo>
                <a:cubicBezTo>
                  <a:pt x="775697" y="73824"/>
                  <a:pt x="769074" y="88555"/>
                  <a:pt x="757441" y="98719"/>
                </a:cubicBezTo>
                <a:lnTo>
                  <a:pt x="755717" y="100167"/>
                </a:lnTo>
                <a:lnTo>
                  <a:pt x="754821" y="100926"/>
                </a:lnTo>
                <a:cubicBezTo>
                  <a:pt x="754279" y="101383"/>
                  <a:pt x="753702" y="101798"/>
                  <a:pt x="753097" y="102167"/>
                </a:cubicBezTo>
                <a:lnTo>
                  <a:pt x="752200" y="102788"/>
                </a:lnTo>
                <a:lnTo>
                  <a:pt x="750476" y="103891"/>
                </a:lnTo>
                <a:lnTo>
                  <a:pt x="750131" y="103891"/>
                </a:lnTo>
                <a:lnTo>
                  <a:pt x="749235" y="104443"/>
                </a:lnTo>
                <a:lnTo>
                  <a:pt x="747442" y="105477"/>
                </a:lnTo>
                <a:lnTo>
                  <a:pt x="747028" y="105477"/>
                </a:lnTo>
                <a:lnTo>
                  <a:pt x="744132" y="106856"/>
                </a:lnTo>
                <a:lnTo>
                  <a:pt x="743649" y="106856"/>
                </a:lnTo>
                <a:lnTo>
                  <a:pt x="741787" y="107546"/>
                </a:lnTo>
                <a:lnTo>
                  <a:pt x="740890" y="107546"/>
                </a:lnTo>
                <a:lnTo>
                  <a:pt x="740339" y="107546"/>
                </a:lnTo>
                <a:lnTo>
                  <a:pt x="738822" y="108098"/>
                </a:lnTo>
                <a:lnTo>
                  <a:pt x="738201" y="108098"/>
                </a:lnTo>
                <a:lnTo>
                  <a:pt x="737304" y="108098"/>
                </a:lnTo>
                <a:lnTo>
                  <a:pt x="736684" y="108098"/>
                </a:lnTo>
                <a:lnTo>
                  <a:pt x="735236" y="108098"/>
                </a:lnTo>
                <a:lnTo>
                  <a:pt x="734546" y="108098"/>
                </a:lnTo>
                <a:lnTo>
                  <a:pt x="733718" y="108098"/>
                </a:lnTo>
                <a:lnTo>
                  <a:pt x="732960" y="108098"/>
                </a:lnTo>
                <a:lnTo>
                  <a:pt x="731581" y="108098"/>
                </a:lnTo>
                <a:lnTo>
                  <a:pt x="730822" y="108098"/>
                </a:lnTo>
                <a:lnTo>
                  <a:pt x="729994" y="108098"/>
                </a:lnTo>
                <a:lnTo>
                  <a:pt x="729098" y="108098"/>
                </a:lnTo>
                <a:lnTo>
                  <a:pt x="727857" y="108098"/>
                </a:lnTo>
                <a:lnTo>
                  <a:pt x="722685" y="108098"/>
                </a:lnTo>
                <a:cubicBezTo>
                  <a:pt x="721398" y="108144"/>
                  <a:pt x="720110" y="108144"/>
                  <a:pt x="718823" y="108098"/>
                </a:cubicBezTo>
                <a:cubicBezTo>
                  <a:pt x="688982" y="107031"/>
                  <a:pt x="665656" y="81976"/>
                  <a:pt x="666722" y="52136"/>
                </a:cubicBezTo>
                <a:cubicBezTo>
                  <a:pt x="667788" y="22295"/>
                  <a:pt x="692844" y="-1031"/>
                  <a:pt x="722685" y="35"/>
                </a:cubicBezTo>
                <a:close/>
              </a:path>
            </a:pathLst>
          </a:custGeom>
          <a:solidFill>
            <a:schemeClr val="bg1"/>
          </a:solidFill>
          <a:ln w="48068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18035851">
            <a:off x="5255523" y="1597050"/>
            <a:ext cx="10551185" cy="5535028"/>
          </a:xfrm>
          <a:prstGeom prst="doubleWav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 rot="10037561" flipH="1">
            <a:off x="12824080" y="1195640"/>
            <a:ext cx="146481" cy="146481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69000">
                <a:schemeClr val="accent2">
                  <a:alpha val="84000"/>
                </a:schemeClr>
              </a:gs>
            </a:gsLst>
            <a:lin ang="27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 rot="21579540" flipH="1">
            <a:off x="8268683" y="7378766"/>
            <a:ext cx="159272" cy="159272"/>
          </a:xfrm>
          <a:prstGeom prst="ellipse">
            <a:avLst/>
          </a:prstGeom>
          <a:gradFill>
            <a:gsLst>
              <a:gs pos="0">
                <a:schemeClr val="accent2">
                  <a:lumMod val="20000"/>
                  <a:lumOff val="80000"/>
                </a:schemeClr>
              </a:gs>
              <a:gs pos="69000">
                <a:schemeClr val="accent2"/>
              </a:gs>
            </a:gsLst>
            <a:lin ang="2700000" scaled="0"/>
          </a:gra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035800" y="3695700"/>
            <a:ext cx="800100" cy="800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861300" y="1625600"/>
            <a:ext cx="292100" cy="29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9893300" y="1981200"/>
            <a:ext cx="292100" cy="2921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928100" y="2933700"/>
            <a:ext cx="2514600" cy="25146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5372100" y="-546100"/>
            <a:ext cx="1231900" cy="1231900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-546100" y="4038600"/>
            <a:ext cx="1079500" cy="1079500"/>
          </a:xfrm>
          <a:prstGeom prst="ellipse">
            <a:avLst/>
          </a:pr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9601200" y="3746500"/>
            <a:ext cx="292100" cy="2921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10800000">
            <a:off x="-619" y="0"/>
            <a:ext cx="12250365" cy="2297927"/>
          </a:xfrm>
          <a:custGeom>
            <a:avLst/>
            <a:gdLst>
              <a:gd name="connsiteX0" fmla="*/ 12250365 w 12250365"/>
              <a:gd name="connsiteY0" fmla="*/ 3871913 h 3871913"/>
              <a:gd name="connsiteX1" fmla="*/ 55675 w 12250365"/>
              <a:gd name="connsiteY1" fmla="*/ 3871913 h 3871913"/>
              <a:gd name="connsiteX2" fmla="*/ 45179 w 12250365"/>
              <a:gd name="connsiteY2" fmla="*/ 3852575 h 3871913"/>
              <a:gd name="connsiteX3" fmla="*/ 0 w 12250365"/>
              <a:gd name="connsiteY3" fmla="*/ 3628797 h 3871913"/>
              <a:gd name="connsiteX4" fmla="*/ 0 w 12250365"/>
              <a:gd name="connsiteY4" fmla="*/ 1082903 h 3871913"/>
              <a:gd name="connsiteX5" fmla="*/ 574903 w 12250365"/>
              <a:gd name="connsiteY5" fmla="*/ 508000 h 3871913"/>
              <a:gd name="connsiteX6" fmla="*/ 10223500 w 12250365"/>
              <a:gd name="connsiteY6" fmla="*/ 508000 h 3871913"/>
              <a:gd name="connsiteX7" fmla="*/ 10775950 w 12250365"/>
              <a:gd name="connsiteY7" fmla="*/ 0 h 3871913"/>
              <a:gd name="connsiteX8" fmla="*/ 11328400 w 12250365"/>
              <a:gd name="connsiteY8" fmla="*/ 508000 h 3871913"/>
              <a:gd name="connsiteX9" fmla="*/ 12250365 w 12250365"/>
              <a:gd name="connsiteY9" fmla="*/ 508000 h 3871913"/>
            </a:gdLst>
            <a:ahLst/>
            <a:cxnLst/>
            <a:rect l="l" t="t" r="r" b="b"/>
            <a:pathLst>
              <a:path w="12250365" h="3871913">
                <a:moveTo>
                  <a:pt x="12250365" y="3871913"/>
                </a:moveTo>
                <a:lnTo>
                  <a:pt x="55675" y="3871913"/>
                </a:lnTo>
                <a:lnTo>
                  <a:pt x="45179" y="3852575"/>
                </a:lnTo>
                <a:cubicBezTo>
                  <a:pt x="16087" y="3783795"/>
                  <a:pt x="0" y="3708174"/>
                  <a:pt x="0" y="3628797"/>
                </a:cubicBezTo>
                <a:lnTo>
                  <a:pt x="0" y="1082903"/>
                </a:lnTo>
                <a:cubicBezTo>
                  <a:pt x="0" y="765393"/>
                  <a:pt x="257393" y="508000"/>
                  <a:pt x="574903" y="508000"/>
                </a:cubicBezTo>
                <a:lnTo>
                  <a:pt x="10223500" y="508000"/>
                </a:lnTo>
                <a:lnTo>
                  <a:pt x="10775950" y="0"/>
                </a:lnTo>
                <a:lnTo>
                  <a:pt x="11328400" y="508000"/>
                </a:lnTo>
                <a:lnTo>
                  <a:pt x="12250365" y="508000"/>
                </a:lnTo>
                <a:close/>
              </a:path>
            </a:pathLst>
          </a:custGeom>
          <a:solidFill>
            <a:schemeClr val="accent1"/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10800000">
            <a:off x="-1616600" y="-262395"/>
            <a:ext cx="14106198" cy="2744369"/>
          </a:xfrm>
          <a:custGeom>
            <a:avLst/>
            <a:gdLst>
              <a:gd name="connsiteX0" fmla="*/ 13207039 w 13781942"/>
              <a:gd name="connsiteY0" fmla="*/ 4203700 h 4203700"/>
              <a:gd name="connsiteX1" fmla="*/ 574903 w 13781942"/>
              <a:gd name="connsiteY1" fmla="*/ 4203700 h 4203700"/>
              <a:gd name="connsiteX2" fmla="*/ 0 w 13781942"/>
              <a:gd name="connsiteY2" fmla="*/ 3628797 h 4203700"/>
              <a:gd name="connsiteX3" fmla="*/ 0 w 13781942"/>
              <a:gd name="connsiteY3" fmla="*/ 1082903 h 4203700"/>
              <a:gd name="connsiteX4" fmla="*/ 574903 w 13781942"/>
              <a:gd name="connsiteY4" fmla="*/ 508000 h 4203700"/>
              <a:gd name="connsiteX5" fmla="*/ 10223500 w 13781942"/>
              <a:gd name="connsiteY5" fmla="*/ 508000 h 4203700"/>
              <a:gd name="connsiteX6" fmla="*/ 10775950 w 13781942"/>
              <a:gd name="connsiteY6" fmla="*/ 0 h 4203700"/>
              <a:gd name="connsiteX7" fmla="*/ 11328400 w 13781942"/>
              <a:gd name="connsiteY7" fmla="*/ 508000 h 4203700"/>
              <a:gd name="connsiteX8" fmla="*/ 13207039 w 13781942"/>
              <a:gd name="connsiteY8" fmla="*/ 508000 h 4203700"/>
              <a:gd name="connsiteX9" fmla="*/ 13781942 w 13781942"/>
              <a:gd name="connsiteY9" fmla="*/ 1082903 h 4203700"/>
              <a:gd name="connsiteX10" fmla="*/ 13781942 w 13781942"/>
              <a:gd name="connsiteY10" fmla="*/ 3628797 h 4203700"/>
              <a:gd name="connsiteX11" fmla="*/ 13207039 w 13781942"/>
              <a:gd name="connsiteY11" fmla="*/ 4203700 h 4203700"/>
            </a:gdLst>
            <a:ahLst/>
            <a:cxnLst/>
            <a:rect l="l" t="t" r="r" b="b"/>
            <a:pathLst>
              <a:path w="13781942" h="4203700">
                <a:moveTo>
                  <a:pt x="13207039" y="4203700"/>
                </a:moveTo>
                <a:lnTo>
                  <a:pt x="574903" y="4203700"/>
                </a:lnTo>
                <a:cubicBezTo>
                  <a:pt x="257393" y="4203700"/>
                  <a:pt x="0" y="3946307"/>
                  <a:pt x="0" y="3628797"/>
                </a:cubicBezTo>
                <a:lnTo>
                  <a:pt x="0" y="1082903"/>
                </a:lnTo>
                <a:cubicBezTo>
                  <a:pt x="0" y="765393"/>
                  <a:pt x="257393" y="508000"/>
                  <a:pt x="574903" y="508000"/>
                </a:cubicBezTo>
                <a:lnTo>
                  <a:pt x="10223500" y="508000"/>
                </a:lnTo>
                <a:lnTo>
                  <a:pt x="10775950" y="0"/>
                </a:lnTo>
                <a:lnTo>
                  <a:pt x="11328400" y="508000"/>
                </a:lnTo>
                <a:lnTo>
                  <a:pt x="13207039" y="508000"/>
                </a:lnTo>
                <a:cubicBezTo>
                  <a:pt x="13524549" y="508000"/>
                  <a:pt x="13781942" y="765393"/>
                  <a:pt x="13781942" y="1082903"/>
                </a:cubicBezTo>
                <a:lnTo>
                  <a:pt x="13781942" y="3628797"/>
                </a:lnTo>
                <a:cubicBezTo>
                  <a:pt x="13781942" y="3946307"/>
                  <a:pt x="13524549" y="4203700"/>
                  <a:pt x="13207039" y="4203700"/>
                </a:cubicBezTo>
                <a:close/>
              </a:path>
            </a:pathLst>
          </a:cu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877709" y="692507"/>
            <a:ext cx="6619874" cy="1085850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60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CONTENTS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117591" y="3236077"/>
            <a:ext cx="333374" cy="3333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117591" y="4552513"/>
            <a:ext cx="333374" cy="3333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6614020" y="4563943"/>
            <a:ext cx="333374" cy="3333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6614020" y="3247507"/>
            <a:ext cx="333374" cy="333374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117591" y="3300621"/>
            <a:ext cx="828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FF50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01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1994916" y="3192621"/>
            <a:ext cx="4032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{{subtitle-1}}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117591" y="4598642"/>
            <a:ext cx="828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FF50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02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1994916" y="4490642"/>
            <a:ext cx="4032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{{subtitle-2}}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6614020" y="4598642"/>
            <a:ext cx="828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FF50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04</a:t>
            </a:r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7486900" y="4490642"/>
            <a:ext cx="4032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{{subtitle-4}}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6614020" y="3300621"/>
            <a:ext cx="828000" cy="64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4400">
                <a:ln w="12700">
                  <a:noFill/>
                </a:ln>
                <a:solidFill>
                  <a:srgbClr val="FF50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03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7486900" y="3192621"/>
            <a:ext cx="4032000" cy="864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{{subtitle-3}}</a:t>
            </a:r>
            <a:endParaRPr kumimoji="1"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841665" y="5769776"/>
            <a:ext cx="2359413" cy="2176448"/>
          </a:xfrm>
          <a:custGeom>
            <a:avLst/>
            <a:gdLst>
              <a:gd name="connsiteX0" fmla="*/ 2308032 w 2359413"/>
              <a:gd name="connsiteY0" fmla="*/ 2073686 h 2176448"/>
              <a:gd name="connsiteX1" fmla="*/ 2359413 w 2359413"/>
              <a:gd name="connsiteY1" fmla="*/ 2125067 h 2176448"/>
              <a:gd name="connsiteX2" fmla="*/ 2308032 w 2359413"/>
              <a:gd name="connsiteY2" fmla="*/ 2176448 h 2176448"/>
              <a:gd name="connsiteX3" fmla="*/ 2256651 w 2359413"/>
              <a:gd name="connsiteY3" fmla="*/ 2125067 h 2176448"/>
              <a:gd name="connsiteX4" fmla="*/ 2308032 w 2359413"/>
              <a:gd name="connsiteY4" fmla="*/ 2073686 h 2176448"/>
              <a:gd name="connsiteX5" fmla="*/ 1931922 w 2359413"/>
              <a:gd name="connsiteY5" fmla="*/ 2073686 h 2176448"/>
              <a:gd name="connsiteX6" fmla="*/ 1983303 w 2359413"/>
              <a:gd name="connsiteY6" fmla="*/ 2125067 h 2176448"/>
              <a:gd name="connsiteX7" fmla="*/ 1931922 w 2359413"/>
              <a:gd name="connsiteY7" fmla="*/ 2176448 h 2176448"/>
              <a:gd name="connsiteX8" fmla="*/ 1880541 w 2359413"/>
              <a:gd name="connsiteY8" fmla="*/ 2125067 h 2176448"/>
              <a:gd name="connsiteX9" fmla="*/ 1931922 w 2359413"/>
              <a:gd name="connsiteY9" fmla="*/ 2073686 h 2176448"/>
              <a:gd name="connsiteX10" fmla="*/ 1555814 w 2359413"/>
              <a:gd name="connsiteY10" fmla="*/ 2073686 h 2176448"/>
              <a:gd name="connsiteX11" fmla="*/ 1607195 w 2359413"/>
              <a:gd name="connsiteY11" fmla="*/ 2125067 h 2176448"/>
              <a:gd name="connsiteX12" fmla="*/ 1555814 w 2359413"/>
              <a:gd name="connsiteY12" fmla="*/ 2176448 h 2176448"/>
              <a:gd name="connsiteX13" fmla="*/ 1504433 w 2359413"/>
              <a:gd name="connsiteY13" fmla="*/ 2125067 h 2176448"/>
              <a:gd name="connsiteX14" fmla="*/ 1555814 w 2359413"/>
              <a:gd name="connsiteY14" fmla="*/ 2073686 h 2176448"/>
              <a:gd name="connsiteX15" fmla="*/ 1179708 w 2359413"/>
              <a:gd name="connsiteY15" fmla="*/ 2073686 h 2176448"/>
              <a:gd name="connsiteX16" fmla="*/ 1231089 w 2359413"/>
              <a:gd name="connsiteY16" fmla="*/ 2125067 h 2176448"/>
              <a:gd name="connsiteX17" fmla="*/ 1179708 w 2359413"/>
              <a:gd name="connsiteY17" fmla="*/ 2176448 h 2176448"/>
              <a:gd name="connsiteX18" fmla="*/ 1128327 w 2359413"/>
              <a:gd name="connsiteY18" fmla="*/ 2125067 h 2176448"/>
              <a:gd name="connsiteX19" fmla="*/ 1179708 w 2359413"/>
              <a:gd name="connsiteY19" fmla="*/ 2073686 h 2176448"/>
              <a:gd name="connsiteX20" fmla="*/ 803599 w 2359413"/>
              <a:gd name="connsiteY20" fmla="*/ 2073686 h 2176448"/>
              <a:gd name="connsiteX21" fmla="*/ 854980 w 2359413"/>
              <a:gd name="connsiteY21" fmla="*/ 2125067 h 2176448"/>
              <a:gd name="connsiteX22" fmla="*/ 803599 w 2359413"/>
              <a:gd name="connsiteY22" fmla="*/ 2176448 h 2176448"/>
              <a:gd name="connsiteX23" fmla="*/ 752218 w 2359413"/>
              <a:gd name="connsiteY23" fmla="*/ 2125067 h 2176448"/>
              <a:gd name="connsiteX24" fmla="*/ 803599 w 2359413"/>
              <a:gd name="connsiteY24" fmla="*/ 2073686 h 2176448"/>
              <a:gd name="connsiteX25" fmla="*/ 427489 w 2359413"/>
              <a:gd name="connsiteY25" fmla="*/ 2073686 h 2176448"/>
              <a:gd name="connsiteX26" fmla="*/ 478870 w 2359413"/>
              <a:gd name="connsiteY26" fmla="*/ 2125067 h 2176448"/>
              <a:gd name="connsiteX27" fmla="*/ 427489 w 2359413"/>
              <a:gd name="connsiteY27" fmla="*/ 2176448 h 2176448"/>
              <a:gd name="connsiteX28" fmla="*/ 376108 w 2359413"/>
              <a:gd name="connsiteY28" fmla="*/ 2125067 h 2176448"/>
              <a:gd name="connsiteX29" fmla="*/ 427489 w 2359413"/>
              <a:gd name="connsiteY29" fmla="*/ 2073686 h 2176448"/>
              <a:gd name="connsiteX30" fmla="*/ 51381 w 2359413"/>
              <a:gd name="connsiteY30" fmla="*/ 2073686 h 2176448"/>
              <a:gd name="connsiteX31" fmla="*/ 102762 w 2359413"/>
              <a:gd name="connsiteY31" fmla="*/ 2125067 h 2176448"/>
              <a:gd name="connsiteX32" fmla="*/ 51381 w 2359413"/>
              <a:gd name="connsiteY32" fmla="*/ 2176448 h 2176448"/>
              <a:gd name="connsiteX33" fmla="*/ 0 w 2359413"/>
              <a:gd name="connsiteY33" fmla="*/ 2125067 h 2176448"/>
              <a:gd name="connsiteX34" fmla="*/ 51381 w 2359413"/>
              <a:gd name="connsiteY34" fmla="*/ 2073686 h 2176448"/>
              <a:gd name="connsiteX35" fmla="*/ 2308032 w 2359413"/>
              <a:gd name="connsiteY35" fmla="*/ 1777446 h 2176448"/>
              <a:gd name="connsiteX36" fmla="*/ 2359413 w 2359413"/>
              <a:gd name="connsiteY36" fmla="*/ 1828827 h 2176448"/>
              <a:gd name="connsiteX37" fmla="*/ 2308032 w 2359413"/>
              <a:gd name="connsiteY37" fmla="*/ 1880208 h 2176448"/>
              <a:gd name="connsiteX38" fmla="*/ 2256651 w 2359413"/>
              <a:gd name="connsiteY38" fmla="*/ 1828827 h 2176448"/>
              <a:gd name="connsiteX39" fmla="*/ 2308032 w 2359413"/>
              <a:gd name="connsiteY39" fmla="*/ 1777446 h 2176448"/>
              <a:gd name="connsiteX40" fmla="*/ 1931922 w 2359413"/>
              <a:gd name="connsiteY40" fmla="*/ 1777446 h 2176448"/>
              <a:gd name="connsiteX41" fmla="*/ 1983303 w 2359413"/>
              <a:gd name="connsiteY41" fmla="*/ 1828827 h 2176448"/>
              <a:gd name="connsiteX42" fmla="*/ 1931922 w 2359413"/>
              <a:gd name="connsiteY42" fmla="*/ 1880208 h 2176448"/>
              <a:gd name="connsiteX43" fmla="*/ 1880541 w 2359413"/>
              <a:gd name="connsiteY43" fmla="*/ 1828827 h 2176448"/>
              <a:gd name="connsiteX44" fmla="*/ 1931922 w 2359413"/>
              <a:gd name="connsiteY44" fmla="*/ 1777446 h 2176448"/>
              <a:gd name="connsiteX45" fmla="*/ 1555814 w 2359413"/>
              <a:gd name="connsiteY45" fmla="*/ 1777446 h 2176448"/>
              <a:gd name="connsiteX46" fmla="*/ 1607195 w 2359413"/>
              <a:gd name="connsiteY46" fmla="*/ 1828827 h 2176448"/>
              <a:gd name="connsiteX47" fmla="*/ 1555814 w 2359413"/>
              <a:gd name="connsiteY47" fmla="*/ 1880208 h 2176448"/>
              <a:gd name="connsiteX48" fmla="*/ 1504433 w 2359413"/>
              <a:gd name="connsiteY48" fmla="*/ 1828827 h 2176448"/>
              <a:gd name="connsiteX49" fmla="*/ 1555814 w 2359413"/>
              <a:gd name="connsiteY49" fmla="*/ 1777446 h 2176448"/>
              <a:gd name="connsiteX50" fmla="*/ 1179708 w 2359413"/>
              <a:gd name="connsiteY50" fmla="*/ 1777446 h 2176448"/>
              <a:gd name="connsiteX51" fmla="*/ 1231089 w 2359413"/>
              <a:gd name="connsiteY51" fmla="*/ 1828827 h 2176448"/>
              <a:gd name="connsiteX52" fmla="*/ 1179708 w 2359413"/>
              <a:gd name="connsiteY52" fmla="*/ 1880208 h 2176448"/>
              <a:gd name="connsiteX53" fmla="*/ 1128327 w 2359413"/>
              <a:gd name="connsiteY53" fmla="*/ 1828827 h 2176448"/>
              <a:gd name="connsiteX54" fmla="*/ 1179708 w 2359413"/>
              <a:gd name="connsiteY54" fmla="*/ 1777446 h 2176448"/>
              <a:gd name="connsiteX55" fmla="*/ 803599 w 2359413"/>
              <a:gd name="connsiteY55" fmla="*/ 1777446 h 2176448"/>
              <a:gd name="connsiteX56" fmla="*/ 854980 w 2359413"/>
              <a:gd name="connsiteY56" fmla="*/ 1828827 h 2176448"/>
              <a:gd name="connsiteX57" fmla="*/ 803599 w 2359413"/>
              <a:gd name="connsiteY57" fmla="*/ 1880208 h 2176448"/>
              <a:gd name="connsiteX58" fmla="*/ 752218 w 2359413"/>
              <a:gd name="connsiteY58" fmla="*/ 1828827 h 2176448"/>
              <a:gd name="connsiteX59" fmla="*/ 803599 w 2359413"/>
              <a:gd name="connsiteY59" fmla="*/ 1777446 h 2176448"/>
              <a:gd name="connsiteX60" fmla="*/ 427489 w 2359413"/>
              <a:gd name="connsiteY60" fmla="*/ 1777446 h 2176448"/>
              <a:gd name="connsiteX61" fmla="*/ 478870 w 2359413"/>
              <a:gd name="connsiteY61" fmla="*/ 1828827 h 2176448"/>
              <a:gd name="connsiteX62" fmla="*/ 427489 w 2359413"/>
              <a:gd name="connsiteY62" fmla="*/ 1880208 h 2176448"/>
              <a:gd name="connsiteX63" fmla="*/ 376108 w 2359413"/>
              <a:gd name="connsiteY63" fmla="*/ 1828827 h 2176448"/>
              <a:gd name="connsiteX64" fmla="*/ 427489 w 2359413"/>
              <a:gd name="connsiteY64" fmla="*/ 1777446 h 2176448"/>
              <a:gd name="connsiteX65" fmla="*/ 51381 w 2359413"/>
              <a:gd name="connsiteY65" fmla="*/ 1777446 h 2176448"/>
              <a:gd name="connsiteX66" fmla="*/ 102762 w 2359413"/>
              <a:gd name="connsiteY66" fmla="*/ 1828827 h 2176448"/>
              <a:gd name="connsiteX67" fmla="*/ 51381 w 2359413"/>
              <a:gd name="connsiteY67" fmla="*/ 1880208 h 2176448"/>
              <a:gd name="connsiteX68" fmla="*/ 0 w 2359413"/>
              <a:gd name="connsiteY68" fmla="*/ 1828827 h 2176448"/>
              <a:gd name="connsiteX69" fmla="*/ 51381 w 2359413"/>
              <a:gd name="connsiteY69" fmla="*/ 1777446 h 2176448"/>
              <a:gd name="connsiteX70" fmla="*/ 2308032 w 2359413"/>
              <a:gd name="connsiteY70" fmla="*/ 1481205 h 2176448"/>
              <a:gd name="connsiteX71" fmla="*/ 2359413 w 2359413"/>
              <a:gd name="connsiteY71" fmla="*/ 1532586 h 2176448"/>
              <a:gd name="connsiteX72" fmla="*/ 2308032 w 2359413"/>
              <a:gd name="connsiteY72" fmla="*/ 1583967 h 2176448"/>
              <a:gd name="connsiteX73" fmla="*/ 2256651 w 2359413"/>
              <a:gd name="connsiteY73" fmla="*/ 1532586 h 2176448"/>
              <a:gd name="connsiteX74" fmla="*/ 2308032 w 2359413"/>
              <a:gd name="connsiteY74" fmla="*/ 1481205 h 2176448"/>
              <a:gd name="connsiteX75" fmla="*/ 1931922 w 2359413"/>
              <a:gd name="connsiteY75" fmla="*/ 1481205 h 2176448"/>
              <a:gd name="connsiteX76" fmla="*/ 1983303 w 2359413"/>
              <a:gd name="connsiteY76" fmla="*/ 1532586 h 2176448"/>
              <a:gd name="connsiteX77" fmla="*/ 1931922 w 2359413"/>
              <a:gd name="connsiteY77" fmla="*/ 1583967 h 2176448"/>
              <a:gd name="connsiteX78" fmla="*/ 1880541 w 2359413"/>
              <a:gd name="connsiteY78" fmla="*/ 1532586 h 2176448"/>
              <a:gd name="connsiteX79" fmla="*/ 1931922 w 2359413"/>
              <a:gd name="connsiteY79" fmla="*/ 1481205 h 2176448"/>
              <a:gd name="connsiteX80" fmla="*/ 1555814 w 2359413"/>
              <a:gd name="connsiteY80" fmla="*/ 1481205 h 2176448"/>
              <a:gd name="connsiteX81" fmla="*/ 1607195 w 2359413"/>
              <a:gd name="connsiteY81" fmla="*/ 1532586 h 2176448"/>
              <a:gd name="connsiteX82" fmla="*/ 1555814 w 2359413"/>
              <a:gd name="connsiteY82" fmla="*/ 1583967 h 2176448"/>
              <a:gd name="connsiteX83" fmla="*/ 1504433 w 2359413"/>
              <a:gd name="connsiteY83" fmla="*/ 1532586 h 2176448"/>
              <a:gd name="connsiteX84" fmla="*/ 1555814 w 2359413"/>
              <a:gd name="connsiteY84" fmla="*/ 1481205 h 2176448"/>
              <a:gd name="connsiteX85" fmla="*/ 1179708 w 2359413"/>
              <a:gd name="connsiteY85" fmla="*/ 1481205 h 2176448"/>
              <a:gd name="connsiteX86" fmla="*/ 1231089 w 2359413"/>
              <a:gd name="connsiteY86" fmla="*/ 1532586 h 2176448"/>
              <a:gd name="connsiteX87" fmla="*/ 1179708 w 2359413"/>
              <a:gd name="connsiteY87" fmla="*/ 1583967 h 2176448"/>
              <a:gd name="connsiteX88" fmla="*/ 1128327 w 2359413"/>
              <a:gd name="connsiteY88" fmla="*/ 1532586 h 2176448"/>
              <a:gd name="connsiteX89" fmla="*/ 1179708 w 2359413"/>
              <a:gd name="connsiteY89" fmla="*/ 1481205 h 2176448"/>
              <a:gd name="connsiteX90" fmla="*/ 803599 w 2359413"/>
              <a:gd name="connsiteY90" fmla="*/ 1481205 h 2176448"/>
              <a:gd name="connsiteX91" fmla="*/ 854980 w 2359413"/>
              <a:gd name="connsiteY91" fmla="*/ 1532586 h 2176448"/>
              <a:gd name="connsiteX92" fmla="*/ 803599 w 2359413"/>
              <a:gd name="connsiteY92" fmla="*/ 1583967 h 2176448"/>
              <a:gd name="connsiteX93" fmla="*/ 752218 w 2359413"/>
              <a:gd name="connsiteY93" fmla="*/ 1532586 h 2176448"/>
              <a:gd name="connsiteX94" fmla="*/ 803599 w 2359413"/>
              <a:gd name="connsiteY94" fmla="*/ 1481205 h 2176448"/>
              <a:gd name="connsiteX95" fmla="*/ 427489 w 2359413"/>
              <a:gd name="connsiteY95" fmla="*/ 1481205 h 2176448"/>
              <a:gd name="connsiteX96" fmla="*/ 478870 w 2359413"/>
              <a:gd name="connsiteY96" fmla="*/ 1532586 h 2176448"/>
              <a:gd name="connsiteX97" fmla="*/ 427489 w 2359413"/>
              <a:gd name="connsiteY97" fmla="*/ 1583967 h 2176448"/>
              <a:gd name="connsiteX98" fmla="*/ 376108 w 2359413"/>
              <a:gd name="connsiteY98" fmla="*/ 1532586 h 2176448"/>
              <a:gd name="connsiteX99" fmla="*/ 427489 w 2359413"/>
              <a:gd name="connsiteY99" fmla="*/ 1481205 h 2176448"/>
              <a:gd name="connsiteX100" fmla="*/ 51381 w 2359413"/>
              <a:gd name="connsiteY100" fmla="*/ 1481205 h 2176448"/>
              <a:gd name="connsiteX101" fmla="*/ 102762 w 2359413"/>
              <a:gd name="connsiteY101" fmla="*/ 1532586 h 2176448"/>
              <a:gd name="connsiteX102" fmla="*/ 51381 w 2359413"/>
              <a:gd name="connsiteY102" fmla="*/ 1583967 h 2176448"/>
              <a:gd name="connsiteX103" fmla="*/ 0 w 2359413"/>
              <a:gd name="connsiteY103" fmla="*/ 1532586 h 2176448"/>
              <a:gd name="connsiteX104" fmla="*/ 51381 w 2359413"/>
              <a:gd name="connsiteY104" fmla="*/ 1481205 h 2176448"/>
              <a:gd name="connsiteX105" fmla="*/ 2308032 w 2359413"/>
              <a:gd name="connsiteY105" fmla="*/ 1184964 h 2176448"/>
              <a:gd name="connsiteX106" fmla="*/ 2359413 w 2359413"/>
              <a:gd name="connsiteY106" fmla="*/ 1236345 h 2176448"/>
              <a:gd name="connsiteX107" fmla="*/ 2308032 w 2359413"/>
              <a:gd name="connsiteY107" fmla="*/ 1287726 h 2176448"/>
              <a:gd name="connsiteX108" fmla="*/ 2256651 w 2359413"/>
              <a:gd name="connsiteY108" fmla="*/ 1236345 h 2176448"/>
              <a:gd name="connsiteX109" fmla="*/ 2308032 w 2359413"/>
              <a:gd name="connsiteY109" fmla="*/ 1184964 h 2176448"/>
              <a:gd name="connsiteX110" fmla="*/ 1931922 w 2359413"/>
              <a:gd name="connsiteY110" fmla="*/ 1184964 h 2176448"/>
              <a:gd name="connsiteX111" fmla="*/ 1983303 w 2359413"/>
              <a:gd name="connsiteY111" fmla="*/ 1236345 h 2176448"/>
              <a:gd name="connsiteX112" fmla="*/ 1931922 w 2359413"/>
              <a:gd name="connsiteY112" fmla="*/ 1287726 h 2176448"/>
              <a:gd name="connsiteX113" fmla="*/ 1880541 w 2359413"/>
              <a:gd name="connsiteY113" fmla="*/ 1236345 h 2176448"/>
              <a:gd name="connsiteX114" fmla="*/ 1931922 w 2359413"/>
              <a:gd name="connsiteY114" fmla="*/ 1184964 h 2176448"/>
              <a:gd name="connsiteX115" fmla="*/ 1555814 w 2359413"/>
              <a:gd name="connsiteY115" fmla="*/ 1184964 h 2176448"/>
              <a:gd name="connsiteX116" fmla="*/ 1607195 w 2359413"/>
              <a:gd name="connsiteY116" fmla="*/ 1236345 h 2176448"/>
              <a:gd name="connsiteX117" fmla="*/ 1555814 w 2359413"/>
              <a:gd name="connsiteY117" fmla="*/ 1287726 h 2176448"/>
              <a:gd name="connsiteX118" fmla="*/ 1504433 w 2359413"/>
              <a:gd name="connsiteY118" fmla="*/ 1236345 h 2176448"/>
              <a:gd name="connsiteX119" fmla="*/ 1555814 w 2359413"/>
              <a:gd name="connsiteY119" fmla="*/ 1184964 h 2176448"/>
              <a:gd name="connsiteX120" fmla="*/ 1179708 w 2359413"/>
              <a:gd name="connsiteY120" fmla="*/ 1184964 h 2176448"/>
              <a:gd name="connsiteX121" fmla="*/ 1231089 w 2359413"/>
              <a:gd name="connsiteY121" fmla="*/ 1236345 h 2176448"/>
              <a:gd name="connsiteX122" fmla="*/ 1179708 w 2359413"/>
              <a:gd name="connsiteY122" fmla="*/ 1287726 h 2176448"/>
              <a:gd name="connsiteX123" fmla="*/ 1128327 w 2359413"/>
              <a:gd name="connsiteY123" fmla="*/ 1236345 h 2176448"/>
              <a:gd name="connsiteX124" fmla="*/ 1179708 w 2359413"/>
              <a:gd name="connsiteY124" fmla="*/ 1184964 h 2176448"/>
              <a:gd name="connsiteX125" fmla="*/ 803599 w 2359413"/>
              <a:gd name="connsiteY125" fmla="*/ 1184964 h 2176448"/>
              <a:gd name="connsiteX126" fmla="*/ 854980 w 2359413"/>
              <a:gd name="connsiteY126" fmla="*/ 1236345 h 2176448"/>
              <a:gd name="connsiteX127" fmla="*/ 803599 w 2359413"/>
              <a:gd name="connsiteY127" fmla="*/ 1287726 h 2176448"/>
              <a:gd name="connsiteX128" fmla="*/ 752218 w 2359413"/>
              <a:gd name="connsiteY128" fmla="*/ 1236345 h 2176448"/>
              <a:gd name="connsiteX129" fmla="*/ 803599 w 2359413"/>
              <a:gd name="connsiteY129" fmla="*/ 1184964 h 2176448"/>
              <a:gd name="connsiteX130" fmla="*/ 427489 w 2359413"/>
              <a:gd name="connsiteY130" fmla="*/ 1184964 h 2176448"/>
              <a:gd name="connsiteX131" fmla="*/ 478870 w 2359413"/>
              <a:gd name="connsiteY131" fmla="*/ 1236345 h 2176448"/>
              <a:gd name="connsiteX132" fmla="*/ 427489 w 2359413"/>
              <a:gd name="connsiteY132" fmla="*/ 1287726 h 2176448"/>
              <a:gd name="connsiteX133" fmla="*/ 376108 w 2359413"/>
              <a:gd name="connsiteY133" fmla="*/ 1236345 h 2176448"/>
              <a:gd name="connsiteX134" fmla="*/ 427489 w 2359413"/>
              <a:gd name="connsiteY134" fmla="*/ 1184964 h 2176448"/>
              <a:gd name="connsiteX135" fmla="*/ 51381 w 2359413"/>
              <a:gd name="connsiteY135" fmla="*/ 1184964 h 2176448"/>
              <a:gd name="connsiteX136" fmla="*/ 102762 w 2359413"/>
              <a:gd name="connsiteY136" fmla="*/ 1236345 h 2176448"/>
              <a:gd name="connsiteX137" fmla="*/ 51381 w 2359413"/>
              <a:gd name="connsiteY137" fmla="*/ 1287726 h 2176448"/>
              <a:gd name="connsiteX138" fmla="*/ 0 w 2359413"/>
              <a:gd name="connsiteY138" fmla="*/ 1236345 h 2176448"/>
              <a:gd name="connsiteX139" fmla="*/ 51381 w 2359413"/>
              <a:gd name="connsiteY139" fmla="*/ 1184964 h 2176448"/>
              <a:gd name="connsiteX140" fmla="*/ 2308032 w 2359413"/>
              <a:gd name="connsiteY140" fmla="*/ 888722 h 2176448"/>
              <a:gd name="connsiteX141" fmla="*/ 2359413 w 2359413"/>
              <a:gd name="connsiteY141" fmla="*/ 940103 h 2176448"/>
              <a:gd name="connsiteX142" fmla="*/ 2308032 w 2359413"/>
              <a:gd name="connsiteY142" fmla="*/ 991484 h 2176448"/>
              <a:gd name="connsiteX143" fmla="*/ 2256651 w 2359413"/>
              <a:gd name="connsiteY143" fmla="*/ 940103 h 2176448"/>
              <a:gd name="connsiteX144" fmla="*/ 2308032 w 2359413"/>
              <a:gd name="connsiteY144" fmla="*/ 888722 h 2176448"/>
              <a:gd name="connsiteX145" fmla="*/ 1931922 w 2359413"/>
              <a:gd name="connsiteY145" fmla="*/ 888722 h 2176448"/>
              <a:gd name="connsiteX146" fmla="*/ 1983303 w 2359413"/>
              <a:gd name="connsiteY146" fmla="*/ 940103 h 2176448"/>
              <a:gd name="connsiteX147" fmla="*/ 1931922 w 2359413"/>
              <a:gd name="connsiteY147" fmla="*/ 991484 h 2176448"/>
              <a:gd name="connsiteX148" fmla="*/ 1880541 w 2359413"/>
              <a:gd name="connsiteY148" fmla="*/ 940103 h 2176448"/>
              <a:gd name="connsiteX149" fmla="*/ 1931922 w 2359413"/>
              <a:gd name="connsiteY149" fmla="*/ 888722 h 2176448"/>
              <a:gd name="connsiteX150" fmla="*/ 1555814 w 2359413"/>
              <a:gd name="connsiteY150" fmla="*/ 888722 h 2176448"/>
              <a:gd name="connsiteX151" fmla="*/ 1607195 w 2359413"/>
              <a:gd name="connsiteY151" fmla="*/ 940103 h 2176448"/>
              <a:gd name="connsiteX152" fmla="*/ 1555814 w 2359413"/>
              <a:gd name="connsiteY152" fmla="*/ 991484 h 2176448"/>
              <a:gd name="connsiteX153" fmla="*/ 1504433 w 2359413"/>
              <a:gd name="connsiteY153" fmla="*/ 940103 h 2176448"/>
              <a:gd name="connsiteX154" fmla="*/ 1555814 w 2359413"/>
              <a:gd name="connsiteY154" fmla="*/ 888722 h 2176448"/>
              <a:gd name="connsiteX155" fmla="*/ 1179708 w 2359413"/>
              <a:gd name="connsiteY155" fmla="*/ 888722 h 2176448"/>
              <a:gd name="connsiteX156" fmla="*/ 1231089 w 2359413"/>
              <a:gd name="connsiteY156" fmla="*/ 940103 h 2176448"/>
              <a:gd name="connsiteX157" fmla="*/ 1179708 w 2359413"/>
              <a:gd name="connsiteY157" fmla="*/ 991484 h 2176448"/>
              <a:gd name="connsiteX158" fmla="*/ 1128327 w 2359413"/>
              <a:gd name="connsiteY158" fmla="*/ 940103 h 2176448"/>
              <a:gd name="connsiteX159" fmla="*/ 1179708 w 2359413"/>
              <a:gd name="connsiteY159" fmla="*/ 888722 h 2176448"/>
              <a:gd name="connsiteX160" fmla="*/ 803599 w 2359413"/>
              <a:gd name="connsiteY160" fmla="*/ 888722 h 2176448"/>
              <a:gd name="connsiteX161" fmla="*/ 854980 w 2359413"/>
              <a:gd name="connsiteY161" fmla="*/ 940103 h 2176448"/>
              <a:gd name="connsiteX162" fmla="*/ 803599 w 2359413"/>
              <a:gd name="connsiteY162" fmla="*/ 991484 h 2176448"/>
              <a:gd name="connsiteX163" fmla="*/ 752218 w 2359413"/>
              <a:gd name="connsiteY163" fmla="*/ 940103 h 2176448"/>
              <a:gd name="connsiteX164" fmla="*/ 803599 w 2359413"/>
              <a:gd name="connsiteY164" fmla="*/ 888722 h 2176448"/>
              <a:gd name="connsiteX165" fmla="*/ 427489 w 2359413"/>
              <a:gd name="connsiteY165" fmla="*/ 888722 h 2176448"/>
              <a:gd name="connsiteX166" fmla="*/ 478870 w 2359413"/>
              <a:gd name="connsiteY166" fmla="*/ 940103 h 2176448"/>
              <a:gd name="connsiteX167" fmla="*/ 427489 w 2359413"/>
              <a:gd name="connsiteY167" fmla="*/ 991484 h 2176448"/>
              <a:gd name="connsiteX168" fmla="*/ 376108 w 2359413"/>
              <a:gd name="connsiteY168" fmla="*/ 940103 h 2176448"/>
              <a:gd name="connsiteX169" fmla="*/ 427489 w 2359413"/>
              <a:gd name="connsiteY169" fmla="*/ 888722 h 2176448"/>
              <a:gd name="connsiteX170" fmla="*/ 51381 w 2359413"/>
              <a:gd name="connsiteY170" fmla="*/ 888722 h 2176448"/>
              <a:gd name="connsiteX171" fmla="*/ 102762 w 2359413"/>
              <a:gd name="connsiteY171" fmla="*/ 940103 h 2176448"/>
              <a:gd name="connsiteX172" fmla="*/ 51381 w 2359413"/>
              <a:gd name="connsiteY172" fmla="*/ 991484 h 2176448"/>
              <a:gd name="connsiteX173" fmla="*/ 0 w 2359413"/>
              <a:gd name="connsiteY173" fmla="*/ 940103 h 2176448"/>
              <a:gd name="connsiteX174" fmla="*/ 51381 w 2359413"/>
              <a:gd name="connsiteY174" fmla="*/ 888722 h 2176448"/>
              <a:gd name="connsiteX175" fmla="*/ 2308032 w 2359413"/>
              <a:gd name="connsiteY175" fmla="*/ 592481 h 2176448"/>
              <a:gd name="connsiteX176" fmla="*/ 2359413 w 2359413"/>
              <a:gd name="connsiteY176" fmla="*/ 643862 h 2176448"/>
              <a:gd name="connsiteX177" fmla="*/ 2308032 w 2359413"/>
              <a:gd name="connsiteY177" fmla="*/ 695243 h 2176448"/>
              <a:gd name="connsiteX178" fmla="*/ 2256651 w 2359413"/>
              <a:gd name="connsiteY178" fmla="*/ 643862 h 2176448"/>
              <a:gd name="connsiteX179" fmla="*/ 2308032 w 2359413"/>
              <a:gd name="connsiteY179" fmla="*/ 592481 h 2176448"/>
              <a:gd name="connsiteX180" fmla="*/ 1931922 w 2359413"/>
              <a:gd name="connsiteY180" fmla="*/ 592481 h 2176448"/>
              <a:gd name="connsiteX181" fmla="*/ 1983303 w 2359413"/>
              <a:gd name="connsiteY181" fmla="*/ 643862 h 2176448"/>
              <a:gd name="connsiteX182" fmla="*/ 1931922 w 2359413"/>
              <a:gd name="connsiteY182" fmla="*/ 695243 h 2176448"/>
              <a:gd name="connsiteX183" fmla="*/ 1880541 w 2359413"/>
              <a:gd name="connsiteY183" fmla="*/ 643862 h 2176448"/>
              <a:gd name="connsiteX184" fmla="*/ 1931922 w 2359413"/>
              <a:gd name="connsiteY184" fmla="*/ 592481 h 2176448"/>
              <a:gd name="connsiteX185" fmla="*/ 1555814 w 2359413"/>
              <a:gd name="connsiteY185" fmla="*/ 592481 h 2176448"/>
              <a:gd name="connsiteX186" fmla="*/ 1607195 w 2359413"/>
              <a:gd name="connsiteY186" fmla="*/ 643862 h 2176448"/>
              <a:gd name="connsiteX187" fmla="*/ 1555814 w 2359413"/>
              <a:gd name="connsiteY187" fmla="*/ 695243 h 2176448"/>
              <a:gd name="connsiteX188" fmla="*/ 1504433 w 2359413"/>
              <a:gd name="connsiteY188" fmla="*/ 643862 h 2176448"/>
              <a:gd name="connsiteX189" fmla="*/ 1555814 w 2359413"/>
              <a:gd name="connsiteY189" fmla="*/ 592481 h 2176448"/>
              <a:gd name="connsiteX190" fmla="*/ 1179708 w 2359413"/>
              <a:gd name="connsiteY190" fmla="*/ 592481 h 2176448"/>
              <a:gd name="connsiteX191" fmla="*/ 1231089 w 2359413"/>
              <a:gd name="connsiteY191" fmla="*/ 643862 h 2176448"/>
              <a:gd name="connsiteX192" fmla="*/ 1179708 w 2359413"/>
              <a:gd name="connsiteY192" fmla="*/ 695243 h 2176448"/>
              <a:gd name="connsiteX193" fmla="*/ 1128327 w 2359413"/>
              <a:gd name="connsiteY193" fmla="*/ 643862 h 2176448"/>
              <a:gd name="connsiteX194" fmla="*/ 1179708 w 2359413"/>
              <a:gd name="connsiteY194" fmla="*/ 592481 h 2176448"/>
              <a:gd name="connsiteX195" fmla="*/ 803599 w 2359413"/>
              <a:gd name="connsiteY195" fmla="*/ 592481 h 2176448"/>
              <a:gd name="connsiteX196" fmla="*/ 854980 w 2359413"/>
              <a:gd name="connsiteY196" fmla="*/ 643862 h 2176448"/>
              <a:gd name="connsiteX197" fmla="*/ 803599 w 2359413"/>
              <a:gd name="connsiteY197" fmla="*/ 695243 h 2176448"/>
              <a:gd name="connsiteX198" fmla="*/ 752218 w 2359413"/>
              <a:gd name="connsiteY198" fmla="*/ 643862 h 2176448"/>
              <a:gd name="connsiteX199" fmla="*/ 803599 w 2359413"/>
              <a:gd name="connsiteY199" fmla="*/ 592481 h 2176448"/>
              <a:gd name="connsiteX200" fmla="*/ 427489 w 2359413"/>
              <a:gd name="connsiteY200" fmla="*/ 592481 h 2176448"/>
              <a:gd name="connsiteX201" fmla="*/ 478870 w 2359413"/>
              <a:gd name="connsiteY201" fmla="*/ 643862 h 2176448"/>
              <a:gd name="connsiteX202" fmla="*/ 427489 w 2359413"/>
              <a:gd name="connsiteY202" fmla="*/ 695243 h 2176448"/>
              <a:gd name="connsiteX203" fmla="*/ 376108 w 2359413"/>
              <a:gd name="connsiteY203" fmla="*/ 643862 h 2176448"/>
              <a:gd name="connsiteX204" fmla="*/ 427489 w 2359413"/>
              <a:gd name="connsiteY204" fmla="*/ 592481 h 2176448"/>
              <a:gd name="connsiteX205" fmla="*/ 51381 w 2359413"/>
              <a:gd name="connsiteY205" fmla="*/ 592481 h 2176448"/>
              <a:gd name="connsiteX206" fmla="*/ 102762 w 2359413"/>
              <a:gd name="connsiteY206" fmla="*/ 643862 h 2176448"/>
              <a:gd name="connsiteX207" fmla="*/ 51381 w 2359413"/>
              <a:gd name="connsiteY207" fmla="*/ 695243 h 2176448"/>
              <a:gd name="connsiteX208" fmla="*/ 0 w 2359413"/>
              <a:gd name="connsiteY208" fmla="*/ 643862 h 2176448"/>
              <a:gd name="connsiteX209" fmla="*/ 51381 w 2359413"/>
              <a:gd name="connsiteY209" fmla="*/ 592481 h 2176448"/>
              <a:gd name="connsiteX210" fmla="*/ 2308032 w 2359413"/>
              <a:gd name="connsiteY210" fmla="*/ 296241 h 2176448"/>
              <a:gd name="connsiteX211" fmla="*/ 2359413 w 2359413"/>
              <a:gd name="connsiteY211" fmla="*/ 347622 h 2176448"/>
              <a:gd name="connsiteX212" fmla="*/ 2308032 w 2359413"/>
              <a:gd name="connsiteY212" fmla="*/ 399003 h 2176448"/>
              <a:gd name="connsiteX213" fmla="*/ 2256651 w 2359413"/>
              <a:gd name="connsiteY213" fmla="*/ 347622 h 2176448"/>
              <a:gd name="connsiteX214" fmla="*/ 2308032 w 2359413"/>
              <a:gd name="connsiteY214" fmla="*/ 296241 h 2176448"/>
              <a:gd name="connsiteX215" fmla="*/ 1931922 w 2359413"/>
              <a:gd name="connsiteY215" fmla="*/ 296241 h 2176448"/>
              <a:gd name="connsiteX216" fmla="*/ 1983303 w 2359413"/>
              <a:gd name="connsiteY216" fmla="*/ 347622 h 2176448"/>
              <a:gd name="connsiteX217" fmla="*/ 1931922 w 2359413"/>
              <a:gd name="connsiteY217" fmla="*/ 399003 h 2176448"/>
              <a:gd name="connsiteX218" fmla="*/ 1880541 w 2359413"/>
              <a:gd name="connsiteY218" fmla="*/ 347622 h 2176448"/>
              <a:gd name="connsiteX219" fmla="*/ 1931922 w 2359413"/>
              <a:gd name="connsiteY219" fmla="*/ 296241 h 2176448"/>
              <a:gd name="connsiteX220" fmla="*/ 1555814 w 2359413"/>
              <a:gd name="connsiteY220" fmla="*/ 296241 h 2176448"/>
              <a:gd name="connsiteX221" fmla="*/ 1607195 w 2359413"/>
              <a:gd name="connsiteY221" fmla="*/ 347622 h 2176448"/>
              <a:gd name="connsiteX222" fmla="*/ 1555814 w 2359413"/>
              <a:gd name="connsiteY222" fmla="*/ 399003 h 2176448"/>
              <a:gd name="connsiteX223" fmla="*/ 1504433 w 2359413"/>
              <a:gd name="connsiteY223" fmla="*/ 347622 h 2176448"/>
              <a:gd name="connsiteX224" fmla="*/ 1555814 w 2359413"/>
              <a:gd name="connsiteY224" fmla="*/ 296241 h 2176448"/>
              <a:gd name="connsiteX225" fmla="*/ 1179708 w 2359413"/>
              <a:gd name="connsiteY225" fmla="*/ 296241 h 2176448"/>
              <a:gd name="connsiteX226" fmla="*/ 1231089 w 2359413"/>
              <a:gd name="connsiteY226" fmla="*/ 347622 h 2176448"/>
              <a:gd name="connsiteX227" fmla="*/ 1179708 w 2359413"/>
              <a:gd name="connsiteY227" fmla="*/ 399003 h 2176448"/>
              <a:gd name="connsiteX228" fmla="*/ 1128327 w 2359413"/>
              <a:gd name="connsiteY228" fmla="*/ 347622 h 2176448"/>
              <a:gd name="connsiteX229" fmla="*/ 1179708 w 2359413"/>
              <a:gd name="connsiteY229" fmla="*/ 296241 h 2176448"/>
              <a:gd name="connsiteX230" fmla="*/ 803599 w 2359413"/>
              <a:gd name="connsiteY230" fmla="*/ 296241 h 2176448"/>
              <a:gd name="connsiteX231" fmla="*/ 854980 w 2359413"/>
              <a:gd name="connsiteY231" fmla="*/ 347622 h 2176448"/>
              <a:gd name="connsiteX232" fmla="*/ 803599 w 2359413"/>
              <a:gd name="connsiteY232" fmla="*/ 399003 h 2176448"/>
              <a:gd name="connsiteX233" fmla="*/ 752218 w 2359413"/>
              <a:gd name="connsiteY233" fmla="*/ 347622 h 2176448"/>
              <a:gd name="connsiteX234" fmla="*/ 803599 w 2359413"/>
              <a:gd name="connsiteY234" fmla="*/ 296241 h 2176448"/>
              <a:gd name="connsiteX235" fmla="*/ 427489 w 2359413"/>
              <a:gd name="connsiteY235" fmla="*/ 296241 h 2176448"/>
              <a:gd name="connsiteX236" fmla="*/ 478870 w 2359413"/>
              <a:gd name="connsiteY236" fmla="*/ 347622 h 2176448"/>
              <a:gd name="connsiteX237" fmla="*/ 427489 w 2359413"/>
              <a:gd name="connsiteY237" fmla="*/ 399003 h 2176448"/>
              <a:gd name="connsiteX238" fmla="*/ 376108 w 2359413"/>
              <a:gd name="connsiteY238" fmla="*/ 347622 h 2176448"/>
              <a:gd name="connsiteX239" fmla="*/ 427489 w 2359413"/>
              <a:gd name="connsiteY239" fmla="*/ 296241 h 2176448"/>
              <a:gd name="connsiteX240" fmla="*/ 51381 w 2359413"/>
              <a:gd name="connsiteY240" fmla="*/ 296241 h 2176448"/>
              <a:gd name="connsiteX241" fmla="*/ 102762 w 2359413"/>
              <a:gd name="connsiteY241" fmla="*/ 347622 h 2176448"/>
              <a:gd name="connsiteX242" fmla="*/ 51381 w 2359413"/>
              <a:gd name="connsiteY242" fmla="*/ 399003 h 2176448"/>
              <a:gd name="connsiteX243" fmla="*/ 0 w 2359413"/>
              <a:gd name="connsiteY243" fmla="*/ 347622 h 2176448"/>
              <a:gd name="connsiteX244" fmla="*/ 51381 w 2359413"/>
              <a:gd name="connsiteY244" fmla="*/ 296241 h 2176448"/>
              <a:gd name="connsiteX245" fmla="*/ 2308032 w 2359413"/>
              <a:gd name="connsiteY245" fmla="*/ 0 h 2176448"/>
              <a:gd name="connsiteX246" fmla="*/ 2359413 w 2359413"/>
              <a:gd name="connsiteY246" fmla="*/ 51381 h 2176448"/>
              <a:gd name="connsiteX247" fmla="*/ 2308032 w 2359413"/>
              <a:gd name="connsiteY247" fmla="*/ 102762 h 2176448"/>
              <a:gd name="connsiteX248" fmla="*/ 2256651 w 2359413"/>
              <a:gd name="connsiteY248" fmla="*/ 51381 h 2176448"/>
              <a:gd name="connsiteX249" fmla="*/ 2308032 w 2359413"/>
              <a:gd name="connsiteY249" fmla="*/ 0 h 2176448"/>
              <a:gd name="connsiteX250" fmla="*/ 1931922 w 2359413"/>
              <a:gd name="connsiteY250" fmla="*/ 0 h 2176448"/>
              <a:gd name="connsiteX251" fmla="*/ 1983303 w 2359413"/>
              <a:gd name="connsiteY251" fmla="*/ 51381 h 2176448"/>
              <a:gd name="connsiteX252" fmla="*/ 1931922 w 2359413"/>
              <a:gd name="connsiteY252" fmla="*/ 102762 h 2176448"/>
              <a:gd name="connsiteX253" fmla="*/ 1880541 w 2359413"/>
              <a:gd name="connsiteY253" fmla="*/ 51381 h 2176448"/>
              <a:gd name="connsiteX254" fmla="*/ 1931922 w 2359413"/>
              <a:gd name="connsiteY254" fmla="*/ 0 h 2176448"/>
              <a:gd name="connsiteX255" fmla="*/ 1555814 w 2359413"/>
              <a:gd name="connsiteY255" fmla="*/ 0 h 2176448"/>
              <a:gd name="connsiteX256" fmla="*/ 1607195 w 2359413"/>
              <a:gd name="connsiteY256" fmla="*/ 51381 h 2176448"/>
              <a:gd name="connsiteX257" fmla="*/ 1555814 w 2359413"/>
              <a:gd name="connsiteY257" fmla="*/ 102762 h 2176448"/>
              <a:gd name="connsiteX258" fmla="*/ 1504433 w 2359413"/>
              <a:gd name="connsiteY258" fmla="*/ 51381 h 2176448"/>
              <a:gd name="connsiteX259" fmla="*/ 1555814 w 2359413"/>
              <a:gd name="connsiteY259" fmla="*/ 0 h 2176448"/>
              <a:gd name="connsiteX260" fmla="*/ 1179708 w 2359413"/>
              <a:gd name="connsiteY260" fmla="*/ 0 h 2176448"/>
              <a:gd name="connsiteX261" fmla="*/ 1231089 w 2359413"/>
              <a:gd name="connsiteY261" fmla="*/ 51381 h 2176448"/>
              <a:gd name="connsiteX262" fmla="*/ 1179708 w 2359413"/>
              <a:gd name="connsiteY262" fmla="*/ 102762 h 2176448"/>
              <a:gd name="connsiteX263" fmla="*/ 1128327 w 2359413"/>
              <a:gd name="connsiteY263" fmla="*/ 51381 h 2176448"/>
              <a:gd name="connsiteX264" fmla="*/ 1179708 w 2359413"/>
              <a:gd name="connsiteY264" fmla="*/ 0 h 2176448"/>
              <a:gd name="connsiteX265" fmla="*/ 803599 w 2359413"/>
              <a:gd name="connsiteY265" fmla="*/ 0 h 2176448"/>
              <a:gd name="connsiteX266" fmla="*/ 854980 w 2359413"/>
              <a:gd name="connsiteY266" fmla="*/ 51381 h 2176448"/>
              <a:gd name="connsiteX267" fmla="*/ 803599 w 2359413"/>
              <a:gd name="connsiteY267" fmla="*/ 102762 h 2176448"/>
              <a:gd name="connsiteX268" fmla="*/ 752218 w 2359413"/>
              <a:gd name="connsiteY268" fmla="*/ 51381 h 2176448"/>
              <a:gd name="connsiteX269" fmla="*/ 803599 w 2359413"/>
              <a:gd name="connsiteY269" fmla="*/ 0 h 2176448"/>
              <a:gd name="connsiteX270" fmla="*/ 427489 w 2359413"/>
              <a:gd name="connsiteY270" fmla="*/ 0 h 2176448"/>
              <a:gd name="connsiteX271" fmla="*/ 478870 w 2359413"/>
              <a:gd name="connsiteY271" fmla="*/ 51381 h 2176448"/>
              <a:gd name="connsiteX272" fmla="*/ 427489 w 2359413"/>
              <a:gd name="connsiteY272" fmla="*/ 102762 h 2176448"/>
              <a:gd name="connsiteX273" fmla="*/ 376108 w 2359413"/>
              <a:gd name="connsiteY273" fmla="*/ 51381 h 2176448"/>
              <a:gd name="connsiteX274" fmla="*/ 427489 w 2359413"/>
              <a:gd name="connsiteY274" fmla="*/ 0 h 2176448"/>
              <a:gd name="connsiteX275" fmla="*/ 51381 w 2359413"/>
              <a:gd name="connsiteY275" fmla="*/ 0 h 2176448"/>
              <a:gd name="connsiteX276" fmla="*/ 102762 w 2359413"/>
              <a:gd name="connsiteY276" fmla="*/ 51381 h 2176448"/>
              <a:gd name="connsiteX277" fmla="*/ 51381 w 2359413"/>
              <a:gd name="connsiteY277" fmla="*/ 102762 h 2176448"/>
              <a:gd name="connsiteX278" fmla="*/ 0 w 2359413"/>
              <a:gd name="connsiteY278" fmla="*/ 51381 h 2176448"/>
              <a:gd name="connsiteX279" fmla="*/ 51381 w 2359413"/>
              <a:gd name="connsiteY279" fmla="*/ 0 h 2176448"/>
            </a:gdLst>
            <a:ahLst/>
            <a:cxnLst/>
            <a:rect l="l" t="t" r="r" b="b"/>
            <a:pathLst>
              <a:path w="2359413" h="2176448">
                <a:moveTo>
                  <a:pt x="2308032" y="2073686"/>
                </a:moveTo>
                <a:cubicBezTo>
                  <a:pt x="2336409" y="2073686"/>
                  <a:pt x="2359413" y="2096690"/>
                  <a:pt x="2359413" y="2125067"/>
                </a:cubicBezTo>
                <a:cubicBezTo>
                  <a:pt x="2359413" y="2153444"/>
                  <a:pt x="2336409" y="2176448"/>
                  <a:pt x="2308032" y="2176448"/>
                </a:cubicBezTo>
                <a:cubicBezTo>
                  <a:pt x="2279655" y="2176448"/>
                  <a:pt x="2256651" y="2153444"/>
                  <a:pt x="2256651" y="2125067"/>
                </a:cubicBezTo>
                <a:cubicBezTo>
                  <a:pt x="2256651" y="2096690"/>
                  <a:pt x="2279655" y="2073686"/>
                  <a:pt x="2308032" y="2073686"/>
                </a:cubicBezTo>
                <a:close/>
                <a:moveTo>
                  <a:pt x="1931922" y="2073686"/>
                </a:moveTo>
                <a:cubicBezTo>
                  <a:pt x="1960299" y="2073686"/>
                  <a:pt x="1983303" y="2096690"/>
                  <a:pt x="1983303" y="2125067"/>
                </a:cubicBezTo>
                <a:cubicBezTo>
                  <a:pt x="1983303" y="2153444"/>
                  <a:pt x="1960299" y="2176448"/>
                  <a:pt x="1931922" y="2176448"/>
                </a:cubicBezTo>
                <a:cubicBezTo>
                  <a:pt x="1903545" y="2176448"/>
                  <a:pt x="1880541" y="2153444"/>
                  <a:pt x="1880541" y="2125067"/>
                </a:cubicBezTo>
                <a:cubicBezTo>
                  <a:pt x="1880541" y="2096690"/>
                  <a:pt x="1903545" y="2073686"/>
                  <a:pt x="1931922" y="2073686"/>
                </a:cubicBezTo>
                <a:close/>
                <a:moveTo>
                  <a:pt x="1555814" y="2073686"/>
                </a:moveTo>
                <a:cubicBezTo>
                  <a:pt x="1584191" y="2073686"/>
                  <a:pt x="1607195" y="2096690"/>
                  <a:pt x="1607195" y="2125067"/>
                </a:cubicBezTo>
                <a:cubicBezTo>
                  <a:pt x="1607195" y="2153444"/>
                  <a:pt x="1584191" y="2176448"/>
                  <a:pt x="1555814" y="2176448"/>
                </a:cubicBezTo>
                <a:cubicBezTo>
                  <a:pt x="1527437" y="2176448"/>
                  <a:pt x="1504433" y="2153444"/>
                  <a:pt x="1504433" y="2125067"/>
                </a:cubicBezTo>
                <a:cubicBezTo>
                  <a:pt x="1504433" y="2096690"/>
                  <a:pt x="1527437" y="2073686"/>
                  <a:pt x="1555814" y="2073686"/>
                </a:cubicBezTo>
                <a:close/>
                <a:moveTo>
                  <a:pt x="1179708" y="2073686"/>
                </a:moveTo>
                <a:cubicBezTo>
                  <a:pt x="1208085" y="2073686"/>
                  <a:pt x="1231089" y="2096690"/>
                  <a:pt x="1231089" y="2125067"/>
                </a:cubicBezTo>
                <a:cubicBezTo>
                  <a:pt x="1231089" y="2153444"/>
                  <a:pt x="1208085" y="2176448"/>
                  <a:pt x="1179708" y="2176448"/>
                </a:cubicBezTo>
                <a:cubicBezTo>
                  <a:pt x="1151331" y="2176448"/>
                  <a:pt x="1128327" y="2153444"/>
                  <a:pt x="1128327" y="2125067"/>
                </a:cubicBezTo>
                <a:cubicBezTo>
                  <a:pt x="1128327" y="2096690"/>
                  <a:pt x="1151331" y="2073686"/>
                  <a:pt x="1179708" y="2073686"/>
                </a:cubicBezTo>
                <a:close/>
                <a:moveTo>
                  <a:pt x="803599" y="2073686"/>
                </a:moveTo>
                <a:cubicBezTo>
                  <a:pt x="831976" y="2073686"/>
                  <a:pt x="854980" y="2096690"/>
                  <a:pt x="854980" y="2125067"/>
                </a:cubicBezTo>
                <a:cubicBezTo>
                  <a:pt x="854980" y="2153444"/>
                  <a:pt x="831976" y="2176448"/>
                  <a:pt x="803599" y="2176448"/>
                </a:cubicBezTo>
                <a:cubicBezTo>
                  <a:pt x="775222" y="2176448"/>
                  <a:pt x="752218" y="2153444"/>
                  <a:pt x="752218" y="2125067"/>
                </a:cubicBezTo>
                <a:cubicBezTo>
                  <a:pt x="752218" y="2096690"/>
                  <a:pt x="775222" y="2073686"/>
                  <a:pt x="803599" y="2073686"/>
                </a:cubicBezTo>
                <a:close/>
                <a:moveTo>
                  <a:pt x="427489" y="2073686"/>
                </a:moveTo>
                <a:cubicBezTo>
                  <a:pt x="455866" y="2073686"/>
                  <a:pt x="478870" y="2096690"/>
                  <a:pt x="478870" y="2125067"/>
                </a:cubicBezTo>
                <a:cubicBezTo>
                  <a:pt x="478870" y="2153444"/>
                  <a:pt x="455866" y="2176448"/>
                  <a:pt x="427489" y="2176448"/>
                </a:cubicBezTo>
                <a:cubicBezTo>
                  <a:pt x="399112" y="2176448"/>
                  <a:pt x="376108" y="2153444"/>
                  <a:pt x="376108" y="2125067"/>
                </a:cubicBezTo>
                <a:cubicBezTo>
                  <a:pt x="376108" y="2096690"/>
                  <a:pt x="399112" y="2073686"/>
                  <a:pt x="427489" y="2073686"/>
                </a:cubicBezTo>
                <a:close/>
                <a:moveTo>
                  <a:pt x="51381" y="2073686"/>
                </a:moveTo>
                <a:cubicBezTo>
                  <a:pt x="79758" y="2073686"/>
                  <a:pt x="102762" y="2096690"/>
                  <a:pt x="102762" y="2125067"/>
                </a:cubicBezTo>
                <a:cubicBezTo>
                  <a:pt x="102762" y="2153444"/>
                  <a:pt x="79758" y="2176448"/>
                  <a:pt x="51381" y="2176448"/>
                </a:cubicBezTo>
                <a:cubicBezTo>
                  <a:pt x="23004" y="2176448"/>
                  <a:pt x="0" y="2153444"/>
                  <a:pt x="0" y="2125067"/>
                </a:cubicBezTo>
                <a:cubicBezTo>
                  <a:pt x="0" y="2096690"/>
                  <a:pt x="23004" y="2073686"/>
                  <a:pt x="51381" y="2073686"/>
                </a:cubicBezTo>
                <a:close/>
                <a:moveTo>
                  <a:pt x="2308032" y="1777446"/>
                </a:moveTo>
                <a:cubicBezTo>
                  <a:pt x="2336409" y="1777446"/>
                  <a:pt x="2359413" y="1800450"/>
                  <a:pt x="2359413" y="1828827"/>
                </a:cubicBezTo>
                <a:cubicBezTo>
                  <a:pt x="2359413" y="1857204"/>
                  <a:pt x="2336409" y="1880208"/>
                  <a:pt x="2308032" y="1880208"/>
                </a:cubicBezTo>
                <a:cubicBezTo>
                  <a:pt x="2279655" y="1880208"/>
                  <a:pt x="2256651" y="1857204"/>
                  <a:pt x="2256651" y="1828827"/>
                </a:cubicBezTo>
                <a:cubicBezTo>
                  <a:pt x="2256651" y="1800450"/>
                  <a:pt x="2279655" y="1777446"/>
                  <a:pt x="2308032" y="1777446"/>
                </a:cubicBezTo>
                <a:close/>
                <a:moveTo>
                  <a:pt x="1931922" y="1777446"/>
                </a:moveTo>
                <a:cubicBezTo>
                  <a:pt x="1960299" y="1777446"/>
                  <a:pt x="1983303" y="1800450"/>
                  <a:pt x="1983303" y="1828827"/>
                </a:cubicBezTo>
                <a:cubicBezTo>
                  <a:pt x="1983303" y="1857204"/>
                  <a:pt x="1960299" y="1880208"/>
                  <a:pt x="1931922" y="1880208"/>
                </a:cubicBezTo>
                <a:cubicBezTo>
                  <a:pt x="1903545" y="1880208"/>
                  <a:pt x="1880541" y="1857204"/>
                  <a:pt x="1880541" y="1828827"/>
                </a:cubicBezTo>
                <a:cubicBezTo>
                  <a:pt x="1880541" y="1800450"/>
                  <a:pt x="1903545" y="1777446"/>
                  <a:pt x="1931922" y="1777446"/>
                </a:cubicBezTo>
                <a:close/>
                <a:moveTo>
                  <a:pt x="1555814" y="1777446"/>
                </a:moveTo>
                <a:cubicBezTo>
                  <a:pt x="1584191" y="1777446"/>
                  <a:pt x="1607195" y="1800450"/>
                  <a:pt x="1607195" y="1828827"/>
                </a:cubicBezTo>
                <a:cubicBezTo>
                  <a:pt x="1607195" y="1857204"/>
                  <a:pt x="1584191" y="1880208"/>
                  <a:pt x="1555814" y="1880208"/>
                </a:cubicBezTo>
                <a:cubicBezTo>
                  <a:pt x="1527437" y="1880208"/>
                  <a:pt x="1504433" y="1857204"/>
                  <a:pt x="1504433" y="1828827"/>
                </a:cubicBezTo>
                <a:cubicBezTo>
                  <a:pt x="1504433" y="1800450"/>
                  <a:pt x="1527437" y="1777446"/>
                  <a:pt x="1555814" y="1777446"/>
                </a:cubicBezTo>
                <a:close/>
                <a:moveTo>
                  <a:pt x="1179708" y="1777446"/>
                </a:moveTo>
                <a:cubicBezTo>
                  <a:pt x="1208085" y="1777446"/>
                  <a:pt x="1231089" y="1800450"/>
                  <a:pt x="1231089" y="1828827"/>
                </a:cubicBezTo>
                <a:cubicBezTo>
                  <a:pt x="1231089" y="1857204"/>
                  <a:pt x="1208085" y="1880208"/>
                  <a:pt x="1179708" y="1880208"/>
                </a:cubicBezTo>
                <a:cubicBezTo>
                  <a:pt x="1151331" y="1880208"/>
                  <a:pt x="1128327" y="1857204"/>
                  <a:pt x="1128327" y="1828827"/>
                </a:cubicBezTo>
                <a:cubicBezTo>
                  <a:pt x="1128327" y="1800450"/>
                  <a:pt x="1151331" y="1777446"/>
                  <a:pt x="1179708" y="1777446"/>
                </a:cubicBezTo>
                <a:close/>
                <a:moveTo>
                  <a:pt x="803599" y="1777446"/>
                </a:moveTo>
                <a:cubicBezTo>
                  <a:pt x="831976" y="1777446"/>
                  <a:pt x="854980" y="1800450"/>
                  <a:pt x="854980" y="1828827"/>
                </a:cubicBezTo>
                <a:cubicBezTo>
                  <a:pt x="854980" y="1857204"/>
                  <a:pt x="831976" y="1880208"/>
                  <a:pt x="803599" y="1880208"/>
                </a:cubicBezTo>
                <a:cubicBezTo>
                  <a:pt x="775222" y="1880208"/>
                  <a:pt x="752218" y="1857204"/>
                  <a:pt x="752218" y="1828827"/>
                </a:cubicBezTo>
                <a:cubicBezTo>
                  <a:pt x="752218" y="1800450"/>
                  <a:pt x="775222" y="1777446"/>
                  <a:pt x="803599" y="1777446"/>
                </a:cubicBezTo>
                <a:close/>
                <a:moveTo>
                  <a:pt x="427489" y="1777446"/>
                </a:moveTo>
                <a:cubicBezTo>
                  <a:pt x="455866" y="1777446"/>
                  <a:pt x="478870" y="1800450"/>
                  <a:pt x="478870" y="1828827"/>
                </a:cubicBezTo>
                <a:cubicBezTo>
                  <a:pt x="478870" y="1857204"/>
                  <a:pt x="455866" y="1880208"/>
                  <a:pt x="427489" y="1880208"/>
                </a:cubicBezTo>
                <a:cubicBezTo>
                  <a:pt x="399112" y="1880208"/>
                  <a:pt x="376108" y="1857204"/>
                  <a:pt x="376108" y="1828827"/>
                </a:cubicBezTo>
                <a:cubicBezTo>
                  <a:pt x="376108" y="1800450"/>
                  <a:pt x="399112" y="1777446"/>
                  <a:pt x="427489" y="1777446"/>
                </a:cubicBezTo>
                <a:close/>
                <a:moveTo>
                  <a:pt x="51381" y="1777446"/>
                </a:moveTo>
                <a:cubicBezTo>
                  <a:pt x="79758" y="1777446"/>
                  <a:pt x="102762" y="1800450"/>
                  <a:pt x="102762" y="1828827"/>
                </a:cubicBezTo>
                <a:cubicBezTo>
                  <a:pt x="102762" y="1857204"/>
                  <a:pt x="79758" y="1880208"/>
                  <a:pt x="51381" y="1880208"/>
                </a:cubicBezTo>
                <a:cubicBezTo>
                  <a:pt x="23004" y="1880208"/>
                  <a:pt x="0" y="1857204"/>
                  <a:pt x="0" y="1828827"/>
                </a:cubicBezTo>
                <a:cubicBezTo>
                  <a:pt x="0" y="1800450"/>
                  <a:pt x="23004" y="1777446"/>
                  <a:pt x="51381" y="1777446"/>
                </a:cubicBezTo>
                <a:close/>
                <a:moveTo>
                  <a:pt x="2308032" y="1481205"/>
                </a:moveTo>
                <a:cubicBezTo>
                  <a:pt x="2336409" y="1481205"/>
                  <a:pt x="2359413" y="1504209"/>
                  <a:pt x="2359413" y="1532586"/>
                </a:cubicBezTo>
                <a:cubicBezTo>
                  <a:pt x="2359413" y="1560963"/>
                  <a:pt x="2336409" y="1583967"/>
                  <a:pt x="2308032" y="1583967"/>
                </a:cubicBezTo>
                <a:cubicBezTo>
                  <a:pt x="2279655" y="1583967"/>
                  <a:pt x="2256651" y="1560963"/>
                  <a:pt x="2256651" y="1532586"/>
                </a:cubicBezTo>
                <a:cubicBezTo>
                  <a:pt x="2256651" y="1504209"/>
                  <a:pt x="2279655" y="1481205"/>
                  <a:pt x="2308032" y="1481205"/>
                </a:cubicBezTo>
                <a:close/>
                <a:moveTo>
                  <a:pt x="1931922" y="1481205"/>
                </a:moveTo>
                <a:cubicBezTo>
                  <a:pt x="1960299" y="1481205"/>
                  <a:pt x="1983303" y="1504209"/>
                  <a:pt x="1983303" y="1532586"/>
                </a:cubicBezTo>
                <a:cubicBezTo>
                  <a:pt x="1983303" y="1560963"/>
                  <a:pt x="1960299" y="1583967"/>
                  <a:pt x="1931922" y="1583967"/>
                </a:cubicBezTo>
                <a:cubicBezTo>
                  <a:pt x="1903545" y="1583967"/>
                  <a:pt x="1880541" y="1560963"/>
                  <a:pt x="1880541" y="1532586"/>
                </a:cubicBezTo>
                <a:cubicBezTo>
                  <a:pt x="1880541" y="1504209"/>
                  <a:pt x="1903545" y="1481205"/>
                  <a:pt x="1931922" y="1481205"/>
                </a:cubicBezTo>
                <a:close/>
                <a:moveTo>
                  <a:pt x="1555814" y="1481205"/>
                </a:moveTo>
                <a:cubicBezTo>
                  <a:pt x="1584191" y="1481205"/>
                  <a:pt x="1607195" y="1504209"/>
                  <a:pt x="1607195" y="1532586"/>
                </a:cubicBezTo>
                <a:cubicBezTo>
                  <a:pt x="1607195" y="1560963"/>
                  <a:pt x="1584191" y="1583967"/>
                  <a:pt x="1555814" y="1583967"/>
                </a:cubicBezTo>
                <a:cubicBezTo>
                  <a:pt x="1527437" y="1583967"/>
                  <a:pt x="1504433" y="1560963"/>
                  <a:pt x="1504433" y="1532586"/>
                </a:cubicBezTo>
                <a:cubicBezTo>
                  <a:pt x="1504433" y="1504209"/>
                  <a:pt x="1527437" y="1481205"/>
                  <a:pt x="1555814" y="1481205"/>
                </a:cubicBezTo>
                <a:close/>
                <a:moveTo>
                  <a:pt x="1179708" y="1481205"/>
                </a:moveTo>
                <a:cubicBezTo>
                  <a:pt x="1208085" y="1481205"/>
                  <a:pt x="1231089" y="1504209"/>
                  <a:pt x="1231089" y="1532586"/>
                </a:cubicBezTo>
                <a:cubicBezTo>
                  <a:pt x="1231089" y="1560963"/>
                  <a:pt x="1208085" y="1583967"/>
                  <a:pt x="1179708" y="1583967"/>
                </a:cubicBezTo>
                <a:cubicBezTo>
                  <a:pt x="1151331" y="1583967"/>
                  <a:pt x="1128327" y="1560963"/>
                  <a:pt x="1128327" y="1532586"/>
                </a:cubicBezTo>
                <a:cubicBezTo>
                  <a:pt x="1128327" y="1504209"/>
                  <a:pt x="1151331" y="1481205"/>
                  <a:pt x="1179708" y="1481205"/>
                </a:cubicBezTo>
                <a:close/>
                <a:moveTo>
                  <a:pt x="803599" y="1481205"/>
                </a:moveTo>
                <a:cubicBezTo>
                  <a:pt x="831976" y="1481205"/>
                  <a:pt x="854980" y="1504209"/>
                  <a:pt x="854980" y="1532586"/>
                </a:cubicBezTo>
                <a:cubicBezTo>
                  <a:pt x="854980" y="1560963"/>
                  <a:pt x="831976" y="1583967"/>
                  <a:pt x="803599" y="1583967"/>
                </a:cubicBezTo>
                <a:cubicBezTo>
                  <a:pt x="775222" y="1583967"/>
                  <a:pt x="752218" y="1560963"/>
                  <a:pt x="752218" y="1532586"/>
                </a:cubicBezTo>
                <a:cubicBezTo>
                  <a:pt x="752218" y="1504209"/>
                  <a:pt x="775222" y="1481205"/>
                  <a:pt x="803599" y="1481205"/>
                </a:cubicBezTo>
                <a:close/>
                <a:moveTo>
                  <a:pt x="427489" y="1481205"/>
                </a:moveTo>
                <a:cubicBezTo>
                  <a:pt x="455866" y="1481205"/>
                  <a:pt x="478870" y="1504209"/>
                  <a:pt x="478870" y="1532586"/>
                </a:cubicBezTo>
                <a:cubicBezTo>
                  <a:pt x="478870" y="1560963"/>
                  <a:pt x="455866" y="1583967"/>
                  <a:pt x="427489" y="1583967"/>
                </a:cubicBezTo>
                <a:cubicBezTo>
                  <a:pt x="399112" y="1583967"/>
                  <a:pt x="376108" y="1560963"/>
                  <a:pt x="376108" y="1532586"/>
                </a:cubicBezTo>
                <a:cubicBezTo>
                  <a:pt x="376108" y="1504209"/>
                  <a:pt x="399112" y="1481205"/>
                  <a:pt x="427489" y="1481205"/>
                </a:cubicBezTo>
                <a:close/>
                <a:moveTo>
                  <a:pt x="51381" y="1481205"/>
                </a:moveTo>
                <a:cubicBezTo>
                  <a:pt x="79758" y="1481205"/>
                  <a:pt x="102762" y="1504209"/>
                  <a:pt x="102762" y="1532586"/>
                </a:cubicBezTo>
                <a:cubicBezTo>
                  <a:pt x="102762" y="1560963"/>
                  <a:pt x="79758" y="1583967"/>
                  <a:pt x="51381" y="1583967"/>
                </a:cubicBezTo>
                <a:cubicBezTo>
                  <a:pt x="23004" y="1583967"/>
                  <a:pt x="0" y="1560963"/>
                  <a:pt x="0" y="1532586"/>
                </a:cubicBezTo>
                <a:cubicBezTo>
                  <a:pt x="0" y="1504209"/>
                  <a:pt x="23004" y="1481205"/>
                  <a:pt x="51381" y="1481205"/>
                </a:cubicBezTo>
                <a:close/>
                <a:moveTo>
                  <a:pt x="2308032" y="1184964"/>
                </a:moveTo>
                <a:cubicBezTo>
                  <a:pt x="2336409" y="1184964"/>
                  <a:pt x="2359413" y="1207968"/>
                  <a:pt x="2359413" y="1236345"/>
                </a:cubicBezTo>
                <a:cubicBezTo>
                  <a:pt x="2359413" y="1264722"/>
                  <a:pt x="2336409" y="1287726"/>
                  <a:pt x="2308032" y="1287726"/>
                </a:cubicBezTo>
                <a:cubicBezTo>
                  <a:pt x="2279655" y="1287726"/>
                  <a:pt x="2256651" y="1264722"/>
                  <a:pt x="2256651" y="1236345"/>
                </a:cubicBezTo>
                <a:cubicBezTo>
                  <a:pt x="2256651" y="1207968"/>
                  <a:pt x="2279655" y="1184964"/>
                  <a:pt x="2308032" y="1184964"/>
                </a:cubicBezTo>
                <a:close/>
                <a:moveTo>
                  <a:pt x="1931922" y="1184964"/>
                </a:moveTo>
                <a:cubicBezTo>
                  <a:pt x="1960299" y="1184964"/>
                  <a:pt x="1983303" y="1207968"/>
                  <a:pt x="1983303" y="1236345"/>
                </a:cubicBezTo>
                <a:cubicBezTo>
                  <a:pt x="1983303" y="1264722"/>
                  <a:pt x="1960299" y="1287726"/>
                  <a:pt x="1931922" y="1287726"/>
                </a:cubicBezTo>
                <a:cubicBezTo>
                  <a:pt x="1903545" y="1287726"/>
                  <a:pt x="1880541" y="1264722"/>
                  <a:pt x="1880541" y="1236345"/>
                </a:cubicBezTo>
                <a:cubicBezTo>
                  <a:pt x="1880541" y="1207968"/>
                  <a:pt x="1903545" y="1184964"/>
                  <a:pt x="1931922" y="1184964"/>
                </a:cubicBezTo>
                <a:close/>
                <a:moveTo>
                  <a:pt x="1555814" y="1184964"/>
                </a:moveTo>
                <a:cubicBezTo>
                  <a:pt x="1584191" y="1184964"/>
                  <a:pt x="1607195" y="1207968"/>
                  <a:pt x="1607195" y="1236345"/>
                </a:cubicBezTo>
                <a:cubicBezTo>
                  <a:pt x="1607195" y="1264722"/>
                  <a:pt x="1584191" y="1287726"/>
                  <a:pt x="1555814" y="1287726"/>
                </a:cubicBezTo>
                <a:cubicBezTo>
                  <a:pt x="1527437" y="1287726"/>
                  <a:pt x="1504433" y="1264722"/>
                  <a:pt x="1504433" y="1236345"/>
                </a:cubicBezTo>
                <a:cubicBezTo>
                  <a:pt x="1504433" y="1207968"/>
                  <a:pt x="1527437" y="1184964"/>
                  <a:pt x="1555814" y="1184964"/>
                </a:cubicBezTo>
                <a:close/>
                <a:moveTo>
                  <a:pt x="1179708" y="1184964"/>
                </a:moveTo>
                <a:cubicBezTo>
                  <a:pt x="1208085" y="1184964"/>
                  <a:pt x="1231089" y="1207968"/>
                  <a:pt x="1231089" y="1236345"/>
                </a:cubicBezTo>
                <a:cubicBezTo>
                  <a:pt x="1231089" y="1264722"/>
                  <a:pt x="1208085" y="1287726"/>
                  <a:pt x="1179708" y="1287726"/>
                </a:cubicBezTo>
                <a:cubicBezTo>
                  <a:pt x="1151331" y="1287726"/>
                  <a:pt x="1128327" y="1264722"/>
                  <a:pt x="1128327" y="1236345"/>
                </a:cubicBezTo>
                <a:cubicBezTo>
                  <a:pt x="1128327" y="1207968"/>
                  <a:pt x="1151331" y="1184964"/>
                  <a:pt x="1179708" y="1184964"/>
                </a:cubicBezTo>
                <a:close/>
                <a:moveTo>
                  <a:pt x="803599" y="1184964"/>
                </a:moveTo>
                <a:cubicBezTo>
                  <a:pt x="831976" y="1184964"/>
                  <a:pt x="854980" y="1207968"/>
                  <a:pt x="854980" y="1236345"/>
                </a:cubicBezTo>
                <a:cubicBezTo>
                  <a:pt x="854980" y="1264722"/>
                  <a:pt x="831976" y="1287726"/>
                  <a:pt x="803599" y="1287726"/>
                </a:cubicBezTo>
                <a:cubicBezTo>
                  <a:pt x="775222" y="1287726"/>
                  <a:pt x="752218" y="1264722"/>
                  <a:pt x="752218" y="1236345"/>
                </a:cubicBezTo>
                <a:cubicBezTo>
                  <a:pt x="752218" y="1207968"/>
                  <a:pt x="775222" y="1184964"/>
                  <a:pt x="803599" y="1184964"/>
                </a:cubicBezTo>
                <a:close/>
                <a:moveTo>
                  <a:pt x="427489" y="1184964"/>
                </a:moveTo>
                <a:cubicBezTo>
                  <a:pt x="455866" y="1184964"/>
                  <a:pt x="478870" y="1207968"/>
                  <a:pt x="478870" y="1236345"/>
                </a:cubicBezTo>
                <a:cubicBezTo>
                  <a:pt x="478870" y="1264722"/>
                  <a:pt x="455866" y="1287726"/>
                  <a:pt x="427489" y="1287726"/>
                </a:cubicBezTo>
                <a:cubicBezTo>
                  <a:pt x="399112" y="1287726"/>
                  <a:pt x="376108" y="1264722"/>
                  <a:pt x="376108" y="1236345"/>
                </a:cubicBezTo>
                <a:cubicBezTo>
                  <a:pt x="376108" y="1207968"/>
                  <a:pt x="399112" y="1184964"/>
                  <a:pt x="427489" y="1184964"/>
                </a:cubicBezTo>
                <a:close/>
                <a:moveTo>
                  <a:pt x="51381" y="1184964"/>
                </a:moveTo>
                <a:cubicBezTo>
                  <a:pt x="79758" y="1184964"/>
                  <a:pt x="102762" y="1207968"/>
                  <a:pt x="102762" y="1236345"/>
                </a:cubicBezTo>
                <a:cubicBezTo>
                  <a:pt x="102762" y="1264722"/>
                  <a:pt x="79758" y="1287726"/>
                  <a:pt x="51381" y="1287726"/>
                </a:cubicBezTo>
                <a:cubicBezTo>
                  <a:pt x="23004" y="1287726"/>
                  <a:pt x="0" y="1264722"/>
                  <a:pt x="0" y="1236345"/>
                </a:cubicBezTo>
                <a:cubicBezTo>
                  <a:pt x="0" y="1207968"/>
                  <a:pt x="23004" y="1184964"/>
                  <a:pt x="51381" y="1184964"/>
                </a:cubicBezTo>
                <a:close/>
                <a:moveTo>
                  <a:pt x="2308032" y="888722"/>
                </a:moveTo>
                <a:cubicBezTo>
                  <a:pt x="2336409" y="888722"/>
                  <a:pt x="2359413" y="911726"/>
                  <a:pt x="2359413" y="940103"/>
                </a:cubicBezTo>
                <a:cubicBezTo>
                  <a:pt x="2359413" y="968480"/>
                  <a:pt x="2336409" y="991484"/>
                  <a:pt x="2308032" y="991484"/>
                </a:cubicBezTo>
                <a:cubicBezTo>
                  <a:pt x="2279655" y="991484"/>
                  <a:pt x="2256651" y="968480"/>
                  <a:pt x="2256651" y="940103"/>
                </a:cubicBezTo>
                <a:cubicBezTo>
                  <a:pt x="2256651" y="911726"/>
                  <a:pt x="2279655" y="888722"/>
                  <a:pt x="2308032" y="888722"/>
                </a:cubicBezTo>
                <a:close/>
                <a:moveTo>
                  <a:pt x="1931922" y="888722"/>
                </a:moveTo>
                <a:cubicBezTo>
                  <a:pt x="1960299" y="888722"/>
                  <a:pt x="1983303" y="911726"/>
                  <a:pt x="1983303" y="940103"/>
                </a:cubicBezTo>
                <a:cubicBezTo>
                  <a:pt x="1983303" y="968480"/>
                  <a:pt x="1960299" y="991484"/>
                  <a:pt x="1931922" y="991484"/>
                </a:cubicBezTo>
                <a:cubicBezTo>
                  <a:pt x="1903545" y="991484"/>
                  <a:pt x="1880541" y="968480"/>
                  <a:pt x="1880541" y="940103"/>
                </a:cubicBezTo>
                <a:cubicBezTo>
                  <a:pt x="1880541" y="911726"/>
                  <a:pt x="1903545" y="888722"/>
                  <a:pt x="1931922" y="888722"/>
                </a:cubicBezTo>
                <a:close/>
                <a:moveTo>
                  <a:pt x="1555814" y="888722"/>
                </a:moveTo>
                <a:cubicBezTo>
                  <a:pt x="1584191" y="888722"/>
                  <a:pt x="1607195" y="911726"/>
                  <a:pt x="1607195" y="940103"/>
                </a:cubicBezTo>
                <a:cubicBezTo>
                  <a:pt x="1607195" y="968480"/>
                  <a:pt x="1584191" y="991484"/>
                  <a:pt x="1555814" y="991484"/>
                </a:cubicBezTo>
                <a:cubicBezTo>
                  <a:pt x="1527437" y="991484"/>
                  <a:pt x="1504433" y="968480"/>
                  <a:pt x="1504433" y="940103"/>
                </a:cubicBezTo>
                <a:cubicBezTo>
                  <a:pt x="1504433" y="911726"/>
                  <a:pt x="1527437" y="888722"/>
                  <a:pt x="1555814" y="888722"/>
                </a:cubicBezTo>
                <a:close/>
                <a:moveTo>
                  <a:pt x="1179708" y="888722"/>
                </a:moveTo>
                <a:cubicBezTo>
                  <a:pt x="1208085" y="888722"/>
                  <a:pt x="1231089" y="911726"/>
                  <a:pt x="1231089" y="940103"/>
                </a:cubicBezTo>
                <a:cubicBezTo>
                  <a:pt x="1231089" y="968480"/>
                  <a:pt x="1208085" y="991484"/>
                  <a:pt x="1179708" y="991484"/>
                </a:cubicBezTo>
                <a:cubicBezTo>
                  <a:pt x="1151331" y="991484"/>
                  <a:pt x="1128327" y="968480"/>
                  <a:pt x="1128327" y="940103"/>
                </a:cubicBezTo>
                <a:cubicBezTo>
                  <a:pt x="1128327" y="911726"/>
                  <a:pt x="1151331" y="888722"/>
                  <a:pt x="1179708" y="888722"/>
                </a:cubicBezTo>
                <a:close/>
                <a:moveTo>
                  <a:pt x="803599" y="888722"/>
                </a:moveTo>
                <a:cubicBezTo>
                  <a:pt x="831976" y="888722"/>
                  <a:pt x="854980" y="911726"/>
                  <a:pt x="854980" y="940103"/>
                </a:cubicBezTo>
                <a:cubicBezTo>
                  <a:pt x="854980" y="968480"/>
                  <a:pt x="831976" y="991484"/>
                  <a:pt x="803599" y="991484"/>
                </a:cubicBezTo>
                <a:cubicBezTo>
                  <a:pt x="775222" y="991484"/>
                  <a:pt x="752218" y="968480"/>
                  <a:pt x="752218" y="940103"/>
                </a:cubicBezTo>
                <a:cubicBezTo>
                  <a:pt x="752218" y="911726"/>
                  <a:pt x="775222" y="888722"/>
                  <a:pt x="803599" y="888722"/>
                </a:cubicBezTo>
                <a:close/>
                <a:moveTo>
                  <a:pt x="427489" y="888722"/>
                </a:moveTo>
                <a:cubicBezTo>
                  <a:pt x="455866" y="888722"/>
                  <a:pt x="478870" y="911726"/>
                  <a:pt x="478870" y="940103"/>
                </a:cubicBezTo>
                <a:cubicBezTo>
                  <a:pt x="478870" y="968480"/>
                  <a:pt x="455866" y="991484"/>
                  <a:pt x="427489" y="991484"/>
                </a:cubicBezTo>
                <a:cubicBezTo>
                  <a:pt x="399112" y="991484"/>
                  <a:pt x="376108" y="968480"/>
                  <a:pt x="376108" y="940103"/>
                </a:cubicBezTo>
                <a:cubicBezTo>
                  <a:pt x="376108" y="911726"/>
                  <a:pt x="399112" y="888722"/>
                  <a:pt x="427489" y="888722"/>
                </a:cubicBezTo>
                <a:close/>
                <a:moveTo>
                  <a:pt x="51381" y="888722"/>
                </a:moveTo>
                <a:cubicBezTo>
                  <a:pt x="79758" y="888722"/>
                  <a:pt x="102762" y="911726"/>
                  <a:pt x="102762" y="940103"/>
                </a:cubicBezTo>
                <a:cubicBezTo>
                  <a:pt x="102762" y="968480"/>
                  <a:pt x="79758" y="991484"/>
                  <a:pt x="51381" y="991484"/>
                </a:cubicBezTo>
                <a:cubicBezTo>
                  <a:pt x="23004" y="991484"/>
                  <a:pt x="0" y="968480"/>
                  <a:pt x="0" y="940103"/>
                </a:cubicBezTo>
                <a:cubicBezTo>
                  <a:pt x="0" y="911726"/>
                  <a:pt x="23004" y="888722"/>
                  <a:pt x="51381" y="888722"/>
                </a:cubicBezTo>
                <a:close/>
                <a:moveTo>
                  <a:pt x="2308032" y="592481"/>
                </a:moveTo>
                <a:cubicBezTo>
                  <a:pt x="2336409" y="592481"/>
                  <a:pt x="2359413" y="615485"/>
                  <a:pt x="2359413" y="643862"/>
                </a:cubicBezTo>
                <a:cubicBezTo>
                  <a:pt x="2359413" y="672239"/>
                  <a:pt x="2336409" y="695243"/>
                  <a:pt x="2308032" y="695243"/>
                </a:cubicBezTo>
                <a:cubicBezTo>
                  <a:pt x="2279655" y="695243"/>
                  <a:pt x="2256651" y="672239"/>
                  <a:pt x="2256651" y="643862"/>
                </a:cubicBezTo>
                <a:cubicBezTo>
                  <a:pt x="2256651" y="615485"/>
                  <a:pt x="2279655" y="592481"/>
                  <a:pt x="2308032" y="592481"/>
                </a:cubicBezTo>
                <a:close/>
                <a:moveTo>
                  <a:pt x="1931922" y="592481"/>
                </a:moveTo>
                <a:cubicBezTo>
                  <a:pt x="1960299" y="592481"/>
                  <a:pt x="1983303" y="615485"/>
                  <a:pt x="1983303" y="643862"/>
                </a:cubicBezTo>
                <a:cubicBezTo>
                  <a:pt x="1983303" y="672239"/>
                  <a:pt x="1960299" y="695243"/>
                  <a:pt x="1931922" y="695243"/>
                </a:cubicBezTo>
                <a:cubicBezTo>
                  <a:pt x="1903545" y="695243"/>
                  <a:pt x="1880541" y="672239"/>
                  <a:pt x="1880541" y="643862"/>
                </a:cubicBezTo>
                <a:cubicBezTo>
                  <a:pt x="1880541" y="615485"/>
                  <a:pt x="1903545" y="592481"/>
                  <a:pt x="1931922" y="592481"/>
                </a:cubicBezTo>
                <a:close/>
                <a:moveTo>
                  <a:pt x="1555814" y="592481"/>
                </a:moveTo>
                <a:cubicBezTo>
                  <a:pt x="1584191" y="592481"/>
                  <a:pt x="1607195" y="615485"/>
                  <a:pt x="1607195" y="643862"/>
                </a:cubicBezTo>
                <a:cubicBezTo>
                  <a:pt x="1607195" y="672239"/>
                  <a:pt x="1584191" y="695243"/>
                  <a:pt x="1555814" y="695243"/>
                </a:cubicBezTo>
                <a:cubicBezTo>
                  <a:pt x="1527437" y="695243"/>
                  <a:pt x="1504433" y="672239"/>
                  <a:pt x="1504433" y="643862"/>
                </a:cubicBezTo>
                <a:cubicBezTo>
                  <a:pt x="1504433" y="615485"/>
                  <a:pt x="1527437" y="592481"/>
                  <a:pt x="1555814" y="592481"/>
                </a:cubicBezTo>
                <a:close/>
                <a:moveTo>
                  <a:pt x="1179708" y="592481"/>
                </a:moveTo>
                <a:cubicBezTo>
                  <a:pt x="1208085" y="592481"/>
                  <a:pt x="1231089" y="615485"/>
                  <a:pt x="1231089" y="643862"/>
                </a:cubicBezTo>
                <a:cubicBezTo>
                  <a:pt x="1231089" y="672239"/>
                  <a:pt x="1208085" y="695243"/>
                  <a:pt x="1179708" y="695243"/>
                </a:cubicBezTo>
                <a:cubicBezTo>
                  <a:pt x="1151331" y="695243"/>
                  <a:pt x="1128327" y="672239"/>
                  <a:pt x="1128327" y="643862"/>
                </a:cubicBezTo>
                <a:cubicBezTo>
                  <a:pt x="1128327" y="615485"/>
                  <a:pt x="1151331" y="592481"/>
                  <a:pt x="1179708" y="592481"/>
                </a:cubicBezTo>
                <a:close/>
                <a:moveTo>
                  <a:pt x="803599" y="592481"/>
                </a:moveTo>
                <a:cubicBezTo>
                  <a:pt x="831976" y="592481"/>
                  <a:pt x="854980" y="615485"/>
                  <a:pt x="854980" y="643862"/>
                </a:cubicBezTo>
                <a:cubicBezTo>
                  <a:pt x="854980" y="672239"/>
                  <a:pt x="831976" y="695243"/>
                  <a:pt x="803599" y="695243"/>
                </a:cubicBezTo>
                <a:cubicBezTo>
                  <a:pt x="775222" y="695243"/>
                  <a:pt x="752218" y="672239"/>
                  <a:pt x="752218" y="643862"/>
                </a:cubicBezTo>
                <a:cubicBezTo>
                  <a:pt x="752218" y="615485"/>
                  <a:pt x="775222" y="592481"/>
                  <a:pt x="803599" y="592481"/>
                </a:cubicBezTo>
                <a:close/>
                <a:moveTo>
                  <a:pt x="427489" y="592481"/>
                </a:moveTo>
                <a:cubicBezTo>
                  <a:pt x="455866" y="592481"/>
                  <a:pt x="478870" y="615485"/>
                  <a:pt x="478870" y="643862"/>
                </a:cubicBezTo>
                <a:cubicBezTo>
                  <a:pt x="478870" y="672239"/>
                  <a:pt x="455866" y="695243"/>
                  <a:pt x="427489" y="695243"/>
                </a:cubicBezTo>
                <a:cubicBezTo>
                  <a:pt x="399112" y="695243"/>
                  <a:pt x="376108" y="672239"/>
                  <a:pt x="376108" y="643862"/>
                </a:cubicBezTo>
                <a:cubicBezTo>
                  <a:pt x="376108" y="615485"/>
                  <a:pt x="399112" y="592481"/>
                  <a:pt x="427489" y="592481"/>
                </a:cubicBezTo>
                <a:close/>
                <a:moveTo>
                  <a:pt x="51381" y="592481"/>
                </a:moveTo>
                <a:cubicBezTo>
                  <a:pt x="79758" y="592481"/>
                  <a:pt x="102762" y="615485"/>
                  <a:pt x="102762" y="643862"/>
                </a:cubicBezTo>
                <a:cubicBezTo>
                  <a:pt x="102762" y="672239"/>
                  <a:pt x="79758" y="695243"/>
                  <a:pt x="51381" y="695243"/>
                </a:cubicBezTo>
                <a:cubicBezTo>
                  <a:pt x="23004" y="695243"/>
                  <a:pt x="0" y="672239"/>
                  <a:pt x="0" y="643862"/>
                </a:cubicBezTo>
                <a:cubicBezTo>
                  <a:pt x="0" y="615485"/>
                  <a:pt x="23004" y="592481"/>
                  <a:pt x="51381" y="592481"/>
                </a:cubicBezTo>
                <a:close/>
                <a:moveTo>
                  <a:pt x="2308032" y="296241"/>
                </a:moveTo>
                <a:cubicBezTo>
                  <a:pt x="2336409" y="296241"/>
                  <a:pt x="2359413" y="319245"/>
                  <a:pt x="2359413" y="347622"/>
                </a:cubicBezTo>
                <a:cubicBezTo>
                  <a:pt x="2359413" y="375999"/>
                  <a:pt x="2336409" y="399003"/>
                  <a:pt x="2308032" y="399003"/>
                </a:cubicBezTo>
                <a:cubicBezTo>
                  <a:pt x="2279655" y="399003"/>
                  <a:pt x="2256651" y="375999"/>
                  <a:pt x="2256651" y="347622"/>
                </a:cubicBezTo>
                <a:cubicBezTo>
                  <a:pt x="2256651" y="319245"/>
                  <a:pt x="2279655" y="296241"/>
                  <a:pt x="2308032" y="296241"/>
                </a:cubicBezTo>
                <a:close/>
                <a:moveTo>
                  <a:pt x="1931922" y="296241"/>
                </a:moveTo>
                <a:cubicBezTo>
                  <a:pt x="1960299" y="296241"/>
                  <a:pt x="1983303" y="319245"/>
                  <a:pt x="1983303" y="347622"/>
                </a:cubicBezTo>
                <a:cubicBezTo>
                  <a:pt x="1983303" y="375999"/>
                  <a:pt x="1960299" y="399003"/>
                  <a:pt x="1931922" y="399003"/>
                </a:cubicBezTo>
                <a:cubicBezTo>
                  <a:pt x="1903545" y="399003"/>
                  <a:pt x="1880541" y="375999"/>
                  <a:pt x="1880541" y="347622"/>
                </a:cubicBezTo>
                <a:cubicBezTo>
                  <a:pt x="1880541" y="319245"/>
                  <a:pt x="1903545" y="296241"/>
                  <a:pt x="1931922" y="296241"/>
                </a:cubicBezTo>
                <a:close/>
                <a:moveTo>
                  <a:pt x="1555814" y="296241"/>
                </a:moveTo>
                <a:cubicBezTo>
                  <a:pt x="1584191" y="296241"/>
                  <a:pt x="1607195" y="319245"/>
                  <a:pt x="1607195" y="347622"/>
                </a:cubicBezTo>
                <a:cubicBezTo>
                  <a:pt x="1607195" y="375999"/>
                  <a:pt x="1584191" y="399003"/>
                  <a:pt x="1555814" y="399003"/>
                </a:cubicBezTo>
                <a:cubicBezTo>
                  <a:pt x="1527437" y="399003"/>
                  <a:pt x="1504433" y="375999"/>
                  <a:pt x="1504433" y="347622"/>
                </a:cubicBezTo>
                <a:cubicBezTo>
                  <a:pt x="1504433" y="319245"/>
                  <a:pt x="1527437" y="296241"/>
                  <a:pt x="1555814" y="296241"/>
                </a:cubicBezTo>
                <a:close/>
                <a:moveTo>
                  <a:pt x="1179708" y="296241"/>
                </a:moveTo>
                <a:cubicBezTo>
                  <a:pt x="1208085" y="296241"/>
                  <a:pt x="1231089" y="319245"/>
                  <a:pt x="1231089" y="347622"/>
                </a:cubicBezTo>
                <a:cubicBezTo>
                  <a:pt x="1231089" y="375999"/>
                  <a:pt x="1208085" y="399003"/>
                  <a:pt x="1179708" y="399003"/>
                </a:cubicBezTo>
                <a:cubicBezTo>
                  <a:pt x="1151331" y="399003"/>
                  <a:pt x="1128327" y="375999"/>
                  <a:pt x="1128327" y="347622"/>
                </a:cubicBezTo>
                <a:cubicBezTo>
                  <a:pt x="1128327" y="319245"/>
                  <a:pt x="1151331" y="296241"/>
                  <a:pt x="1179708" y="296241"/>
                </a:cubicBezTo>
                <a:close/>
                <a:moveTo>
                  <a:pt x="803599" y="296241"/>
                </a:moveTo>
                <a:cubicBezTo>
                  <a:pt x="831976" y="296241"/>
                  <a:pt x="854980" y="319245"/>
                  <a:pt x="854980" y="347622"/>
                </a:cubicBezTo>
                <a:cubicBezTo>
                  <a:pt x="854980" y="375999"/>
                  <a:pt x="831976" y="399003"/>
                  <a:pt x="803599" y="399003"/>
                </a:cubicBezTo>
                <a:cubicBezTo>
                  <a:pt x="775222" y="399003"/>
                  <a:pt x="752218" y="375999"/>
                  <a:pt x="752218" y="347622"/>
                </a:cubicBezTo>
                <a:cubicBezTo>
                  <a:pt x="752218" y="319245"/>
                  <a:pt x="775222" y="296241"/>
                  <a:pt x="803599" y="296241"/>
                </a:cubicBezTo>
                <a:close/>
                <a:moveTo>
                  <a:pt x="427489" y="296241"/>
                </a:moveTo>
                <a:cubicBezTo>
                  <a:pt x="455866" y="296241"/>
                  <a:pt x="478870" y="319245"/>
                  <a:pt x="478870" y="347622"/>
                </a:cubicBezTo>
                <a:cubicBezTo>
                  <a:pt x="478870" y="375999"/>
                  <a:pt x="455866" y="399003"/>
                  <a:pt x="427489" y="399003"/>
                </a:cubicBezTo>
                <a:cubicBezTo>
                  <a:pt x="399112" y="399003"/>
                  <a:pt x="376108" y="375999"/>
                  <a:pt x="376108" y="347622"/>
                </a:cubicBezTo>
                <a:cubicBezTo>
                  <a:pt x="376108" y="319245"/>
                  <a:pt x="399112" y="296241"/>
                  <a:pt x="427489" y="296241"/>
                </a:cubicBezTo>
                <a:close/>
                <a:moveTo>
                  <a:pt x="51381" y="296241"/>
                </a:moveTo>
                <a:cubicBezTo>
                  <a:pt x="79758" y="296241"/>
                  <a:pt x="102762" y="319245"/>
                  <a:pt x="102762" y="347622"/>
                </a:cubicBezTo>
                <a:cubicBezTo>
                  <a:pt x="102762" y="375999"/>
                  <a:pt x="79758" y="399003"/>
                  <a:pt x="51381" y="399003"/>
                </a:cubicBezTo>
                <a:cubicBezTo>
                  <a:pt x="23004" y="399003"/>
                  <a:pt x="0" y="375999"/>
                  <a:pt x="0" y="347622"/>
                </a:cubicBezTo>
                <a:cubicBezTo>
                  <a:pt x="0" y="319245"/>
                  <a:pt x="23004" y="296241"/>
                  <a:pt x="51381" y="296241"/>
                </a:cubicBezTo>
                <a:close/>
                <a:moveTo>
                  <a:pt x="2308032" y="0"/>
                </a:moveTo>
                <a:cubicBezTo>
                  <a:pt x="2336409" y="0"/>
                  <a:pt x="2359413" y="23004"/>
                  <a:pt x="2359413" y="51381"/>
                </a:cubicBezTo>
                <a:cubicBezTo>
                  <a:pt x="2359413" y="79758"/>
                  <a:pt x="2336409" y="102762"/>
                  <a:pt x="2308032" y="102762"/>
                </a:cubicBezTo>
                <a:cubicBezTo>
                  <a:pt x="2279655" y="102762"/>
                  <a:pt x="2256651" y="79758"/>
                  <a:pt x="2256651" y="51381"/>
                </a:cubicBezTo>
                <a:cubicBezTo>
                  <a:pt x="2256651" y="23004"/>
                  <a:pt x="2279655" y="0"/>
                  <a:pt x="2308032" y="0"/>
                </a:cubicBezTo>
                <a:close/>
                <a:moveTo>
                  <a:pt x="1931922" y="0"/>
                </a:moveTo>
                <a:cubicBezTo>
                  <a:pt x="1960299" y="0"/>
                  <a:pt x="1983303" y="23004"/>
                  <a:pt x="1983303" y="51381"/>
                </a:cubicBezTo>
                <a:cubicBezTo>
                  <a:pt x="1983303" y="79758"/>
                  <a:pt x="1960299" y="102762"/>
                  <a:pt x="1931922" y="102762"/>
                </a:cubicBezTo>
                <a:cubicBezTo>
                  <a:pt x="1903545" y="102762"/>
                  <a:pt x="1880541" y="79758"/>
                  <a:pt x="1880541" y="51381"/>
                </a:cubicBezTo>
                <a:cubicBezTo>
                  <a:pt x="1880541" y="23004"/>
                  <a:pt x="1903545" y="0"/>
                  <a:pt x="1931922" y="0"/>
                </a:cubicBezTo>
                <a:close/>
                <a:moveTo>
                  <a:pt x="1555814" y="0"/>
                </a:moveTo>
                <a:cubicBezTo>
                  <a:pt x="1584191" y="0"/>
                  <a:pt x="1607195" y="23004"/>
                  <a:pt x="1607195" y="51381"/>
                </a:cubicBezTo>
                <a:cubicBezTo>
                  <a:pt x="1607195" y="79758"/>
                  <a:pt x="1584191" y="102762"/>
                  <a:pt x="1555814" y="102762"/>
                </a:cubicBezTo>
                <a:cubicBezTo>
                  <a:pt x="1527437" y="102762"/>
                  <a:pt x="1504433" y="79758"/>
                  <a:pt x="1504433" y="51381"/>
                </a:cubicBezTo>
                <a:cubicBezTo>
                  <a:pt x="1504433" y="23004"/>
                  <a:pt x="1527437" y="0"/>
                  <a:pt x="1555814" y="0"/>
                </a:cubicBezTo>
                <a:close/>
                <a:moveTo>
                  <a:pt x="1179708" y="0"/>
                </a:moveTo>
                <a:cubicBezTo>
                  <a:pt x="1208085" y="0"/>
                  <a:pt x="1231089" y="23004"/>
                  <a:pt x="1231089" y="51381"/>
                </a:cubicBezTo>
                <a:cubicBezTo>
                  <a:pt x="1231089" y="79758"/>
                  <a:pt x="1208085" y="102762"/>
                  <a:pt x="1179708" y="102762"/>
                </a:cubicBezTo>
                <a:cubicBezTo>
                  <a:pt x="1151331" y="102762"/>
                  <a:pt x="1128327" y="79758"/>
                  <a:pt x="1128327" y="51381"/>
                </a:cubicBezTo>
                <a:cubicBezTo>
                  <a:pt x="1128327" y="23004"/>
                  <a:pt x="1151331" y="0"/>
                  <a:pt x="1179708" y="0"/>
                </a:cubicBezTo>
                <a:close/>
                <a:moveTo>
                  <a:pt x="803599" y="0"/>
                </a:moveTo>
                <a:cubicBezTo>
                  <a:pt x="831976" y="0"/>
                  <a:pt x="854980" y="23004"/>
                  <a:pt x="854980" y="51381"/>
                </a:cubicBezTo>
                <a:cubicBezTo>
                  <a:pt x="854980" y="79758"/>
                  <a:pt x="831976" y="102762"/>
                  <a:pt x="803599" y="102762"/>
                </a:cubicBezTo>
                <a:cubicBezTo>
                  <a:pt x="775222" y="102762"/>
                  <a:pt x="752218" y="79758"/>
                  <a:pt x="752218" y="51381"/>
                </a:cubicBezTo>
                <a:cubicBezTo>
                  <a:pt x="752218" y="23004"/>
                  <a:pt x="775222" y="0"/>
                  <a:pt x="803599" y="0"/>
                </a:cubicBezTo>
                <a:close/>
                <a:moveTo>
                  <a:pt x="427489" y="0"/>
                </a:moveTo>
                <a:cubicBezTo>
                  <a:pt x="455866" y="0"/>
                  <a:pt x="478870" y="23004"/>
                  <a:pt x="478870" y="51381"/>
                </a:cubicBezTo>
                <a:cubicBezTo>
                  <a:pt x="478870" y="79758"/>
                  <a:pt x="455866" y="102762"/>
                  <a:pt x="427489" y="102762"/>
                </a:cubicBezTo>
                <a:cubicBezTo>
                  <a:pt x="399112" y="102762"/>
                  <a:pt x="376108" y="79758"/>
                  <a:pt x="376108" y="51381"/>
                </a:cubicBezTo>
                <a:cubicBezTo>
                  <a:pt x="376108" y="23004"/>
                  <a:pt x="399112" y="0"/>
                  <a:pt x="427489" y="0"/>
                </a:cubicBezTo>
                <a:close/>
                <a:moveTo>
                  <a:pt x="51381" y="0"/>
                </a:moveTo>
                <a:cubicBezTo>
                  <a:pt x="79758" y="0"/>
                  <a:pt x="102762" y="23004"/>
                  <a:pt x="102762" y="51381"/>
                </a:cubicBezTo>
                <a:cubicBezTo>
                  <a:pt x="102762" y="79758"/>
                  <a:pt x="79758" y="102762"/>
                  <a:pt x="51381" y="102762"/>
                </a:cubicBezTo>
                <a:cubicBezTo>
                  <a:pt x="23004" y="102762"/>
                  <a:pt x="0" y="79758"/>
                  <a:pt x="0" y="51381"/>
                </a:cubicBezTo>
                <a:cubicBezTo>
                  <a:pt x="0" y="23004"/>
                  <a:pt x="23004" y="0"/>
                  <a:pt x="51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8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342068" y="2203747"/>
            <a:ext cx="2743200" cy="13462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9600">
                <a:ln w="12700">
                  <a:solidFill>
                    <a:srgbClr val="FF5050">
                      <a:alpha val="100000"/>
                    </a:srgbClr>
                  </a:solidFill>
                </a:ln>
                <a:noFill/>
                <a:latin typeface="poppins-bold"/>
                <a:ea typeface="poppins-bold"/>
                <a:cs typeface="poppins-bold"/>
              </a:rPr>
              <a:t> 01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342067" y="3608145"/>
            <a:ext cx="5503733" cy="13448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{{subtitle-1}}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766202" y="743753"/>
            <a:ext cx="1744905" cy="245134"/>
          </a:xfrm>
          <a:custGeom>
            <a:avLst/>
            <a:gdLst>
              <a:gd name="connsiteX0" fmla="*/ 364221 w 889364"/>
              <a:gd name="connsiteY0" fmla="*/ 22034 h 111063"/>
              <a:gd name="connsiteX1" fmla="*/ 335464 w 889364"/>
              <a:gd name="connsiteY1" fmla="*/ 22034 h 111063"/>
              <a:gd name="connsiteX2" fmla="*/ 330844 w 889364"/>
              <a:gd name="connsiteY2" fmla="*/ 26516 h 111063"/>
              <a:gd name="connsiteX3" fmla="*/ 330844 w 889364"/>
              <a:gd name="connsiteY3" fmla="*/ 26585 h 111063"/>
              <a:gd name="connsiteX4" fmla="*/ 330844 w 889364"/>
              <a:gd name="connsiteY4" fmla="*/ 49136 h 111063"/>
              <a:gd name="connsiteX5" fmla="*/ 335395 w 889364"/>
              <a:gd name="connsiteY5" fmla="*/ 53688 h 111063"/>
              <a:gd name="connsiteX6" fmla="*/ 335464 w 889364"/>
              <a:gd name="connsiteY6" fmla="*/ 53687 h 111063"/>
              <a:gd name="connsiteX7" fmla="*/ 363669 w 889364"/>
              <a:gd name="connsiteY7" fmla="*/ 53687 h 111063"/>
              <a:gd name="connsiteX8" fmla="*/ 380082 w 889364"/>
              <a:gd name="connsiteY8" fmla="*/ 38378 h 111063"/>
              <a:gd name="connsiteX9" fmla="*/ 364852 w 889364"/>
              <a:gd name="connsiteY9" fmla="*/ 22043 h 111063"/>
              <a:gd name="connsiteX10" fmla="*/ 364221 w 889364"/>
              <a:gd name="connsiteY10" fmla="*/ 22034 h 111063"/>
              <a:gd name="connsiteX11" fmla="*/ 835436 w 889364"/>
              <a:gd name="connsiteY11" fmla="*/ 21345 h 111063"/>
              <a:gd name="connsiteX12" fmla="*/ 835436 w 889364"/>
              <a:gd name="connsiteY12" fmla="*/ 21414 h 111063"/>
              <a:gd name="connsiteX13" fmla="*/ 799714 w 889364"/>
              <a:gd name="connsiteY13" fmla="*/ 56997 h 111063"/>
              <a:gd name="connsiteX14" fmla="*/ 835298 w 889364"/>
              <a:gd name="connsiteY14" fmla="*/ 92719 h 111063"/>
              <a:gd name="connsiteX15" fmla="*/ 871020 w 889364"/>
              <a:gd name="connsiteY15" fmla="*/ 57135 h 111063"/>
              <a:gd name="connsiteX16" fmla="*/ 871020 w 889364"/>
              <a:gd name="connsiteY16" fmla="*/ 57066 h 111063"/>
              <a:gd name="connsiteX17" fmla="*/ 835436 w 889364"/>
              <a:gd name="connsiteY17" fmla="*/ 21345 h 111063"/>
              <a:gd name="connsiteX18" fmla="*/ 605520 w 889364"/>
              <a:gd name="connsiteY18" fmla="*/ 19549 h 111063"/>
              <a:gd name="connsiteX19" fmla="*/ 605104 w 889364"/>
              <a:gd name="connsiteY19" fmla="*/ 19552 h 111063"/>
              <a:gd name="connsiteX20" fmla="*/ 569797 w 889364"/>
              <a:gd name="connsiteY20" fmla="*/ 55548 h 111063"/>
              <a:gd name="connsiteX21" fmla="*/ 605794 w 889364"/>
              <a:gd name="connsiteY21" fmla="*/ 90854 h 111063"/>
              <a:gd name="connsiteX22" fmla="*/ 641102 w 889364"/>
              <a:gd name="connsiteY22" fmla="*/ 55136 h 111063"/>
              <a:gd name="connsiteX23" fmla="*/ 605520 w 889364"/>
              <a:gd name="connsiteY23" fmla="*/ 19549 h 111063"/>
              <a:gd name="connsiteX24" fmla="*/ 145267 w 889364"/>
              <a:gd name="connsiteY24" fmla="*/ 19413 h 111063"/>
              <a:gd name="connsiteX25" fmla="*/ 145267 w 889364"/>
              <a:gd name="connsiteY25" fmla="*/ 19689 h 111063"/>
              <a:gd name="connsiteX26" fmla="*/ 109407 w 889364"/>
              <a:gd name="connsiteY26" fmla="*/ 55411 h 111063"/>
              <a:gd name="connsiteX27" fmla="*/ 145129 w 889364"/>
              <a:gd name="connsiteY27" fmla="*/ 91271 h 111063"/>
              <a:gd name="connsiteX28" fmla="*/ 180989 w 889364"/>
              <a:gd name="connsiteY28" fmla="*/ 55548 h 111063"/>
              <a:gd name="connsiteX29" fmla="*/ 180989 w 889364"/>
              <a:gd name="connsiteY29" fmla="*/ 55411 h 111063"/>
              <a:gd name="connsiteX30" fmla="*/ 145406 w 889364"/>
              <a:gd name="connsiteY30" fmla="*/ 19413 h 111063"/>
              <a:gd name="connsiteX31" fmla="*/ 145267 w 889364"/>
              <a:gd name="connsiteY31" fmla="*/ 19413 h 111063"/>
              <a:gd name="connsiteX32" fmla="*/ 316982 w 889364"/>
              <a:gd name="connsiteY32" fmla="*/ 3345 h 111063"/>
              <a:gd name="connsiteX33" fmla="*/ 363462 w 889364"/>
              <a:gd name="connsiteY33" fmla="*/ 3345 h 111063"/>
              <a:gd name="connsiteX34" fmla="*/ 388013 w 889364"/>
              <a:gd name="connsiteY34" fmla="*/ 13000 h 111063"/>
              <a:gd name="connsiteX35" fmla="*/ 398909 w 889364"/>
              <a:gd name="connsiteY35" fmla="*/ 36654 h 111063"/>
              <a:gd name="connsiteX36" fmla="*/ 382565 w 889364"/>
              <a:gd name="connsiteY36" fmla="*/ 67341 h 111063"/>
              <a:gd name="connsiteX37" fmla="*/ 380910 w 889364"/>
              <a:gd name="connsiteY37" fmla="*/ 73065 h 111063"/>
              <a:gd name="connsiteX38" fmla="*/ 394288 w 889364"/>
              <a:gd name="connsiteY38" fmla="*/ 101133 h 111063"/>
              <a:gd name="connsiteX39" fmla="*/ 392742 w 889364"/>
              <a:gd name="connsiteY39" fmla="*/ 107381 h 111063"/>
              <a:gd name="connsiteX40" fmla="*/ 390150 w 889364"/>
              <a:gd name="connsiteY40" fmla="*/ 108029 h 111063"/>
              <a:gd name="connsiteX41" fmla="*/ 380289 w 889364"/>
              <a:gd name="connsiteY41" fmla="*/ 107408 h 111063"/>
              <a:gd name="connsiteX42" fmla="*/ 376220 w 889364"/>
              <a:gd name="connsiteY42" fmla="*/ 104788 h 111063"/>
              <a:gd name="connsiteX43" fmla="*/ 361945 w 889364"/>
              <a:gd name="connsiteY43" fmla="*/ 74927 h 111063"/>
              <a:gd name="connsiteX44" fmla="*/ 357877 w 889364"/>
              <a:gd name="connsiteY44" fmla="*/ 72376 h 111063"/>
              <a:gd name="connsiteX45" fmla="*/ 335464 w 889364"/>
              <a:gd name="connsiteY45" fmla="*/ 72376 h 111063"/>
              <a:gd name="connsiteX46" fmla="*/ 330844 w 889364"/>
              <a:gd name="connsiteY46" fmla="*/ 76858 h 111063"/>
              <a:gd name="connsiteX47" fmla="*/ 330844 w 889364"/>
              <a:gd name="connsiteY47" fmla="*/ 76927 h 111063"/>
              <a:gd name="connsiteX48" fmla="*/ 330844 w 889364"/>
              <a:gd name="connsiteY48" fmla="*/ 102788 h 111063"/>
              <a:gd name="connsiteX49" fmla="*/ 326362 w 889364"/>
              <a:gd name="connsiteY49" fmla="*/ 107408 h 111063"/>
              <a:gd name="connsiteX50" fmla="*/ 326292 w 889364"/>
              <a:gd name="connsiteY50" fmla="*/ 107408 h 111063"/>
              <a:gd name="connsiteX51" fmla="*/ 316982 w 889364"/>
              <a:gd name="connsiteY51" fmla="*/ 107408 h 111063"/>
              <a:gd name="connsiteX52" fmla="*/ 312431 w 889364"/>
              <a:gd name="connsiteY52" fmla="*/ 102788 h 111063"/>
              <a:gd name="connsiteX53" fmla="*/ 312431 w 889364"/>
              <a:gd name="connsiteY53" fmla="*/ 7897 h 111063"/>
              <a:gd name="connsiteX54" fmla="*/ 316982 w 889364"/>
              <a:gd name="connsiteY54" fmla="*/ 3345 h 111063"/>
              <a:gd name="connsiteX55" fmla="*/ 212367 w 889364"/>
              <a:gd name="connsiteY55" fmla="*/ 3345 h 111063"/>
              <a:gd name="connsiteX56" fmla="*/ 221884 w 889364"/>
              <a:gd name="connsiteY56" fmla="*/ 3345 h 111063"/>
              <a:gd name="connsiteX57" fmla="*/ 226436 w 889364"/>
              <a:gd name="connsiteY57" fmla="*/ 7897 h 111063"/>
              <a:gd name="connsiteX58" fmla="*/ 226436 w 889364"/>
              <a:gd name="connsiteY58" fmla="*/ 59342 h 111063"/>
              <a:gd name="connsiteX59" fmla="*/ 254087 w 889364"/>
              <a:gd name="connsiteY59" fmla="*/ 89826 h 111063"/>
              <a:gd name="connsiteX60" fmla="*/ 284570 w 889364"/>
              <a:gd name="connsiteY60" fmla="*/ 62174 h 111063"/>
              <a:gd name="connsiteX61" fmla="*/ 284570 w 889364"/>
              <a:gd name="connsiteY61" fmla="*/ 59342 h 111063"/>
              <a:gd name="connsiteX62" fmla="*/ 284570 w 889364"/>
              <a:gd name="connsiteY62" fmla="*/ 7897 h 111063"/>
              <a:gd name="connsiteX63" fmla="*/ 289122 w 889364"/>
              <a:gd name="connsiteY63" fmla="*/ 3345 h 111063"/>
              <a:gd name="connsiteX64" fmla="*/ 298638 w 889364"/>
              <a:gd name="connsiteY64" fmla="*/ 3345 h 111063"/>
              <a:gd name="connsiteX65" fmla="*/ 303190 w 889364"/>
              <a:gd name="connsiteY65" fmla="*/ 7897 h 111063"/>
              <a:gd name="connsiteX66" fmla="*/ 303190 w 889364"/>
              <a:gd name="connsiteY66" fmla="*/ 59687 h 111063"/>
              <a:gd name="connsiteX67" fmla="*/ 255606 w 889364"/>
              <a:gd name="connsiteY67" fmla="*/ 107408 h 111063"/>
              <a:gd name="connsiteX68" fmla="*/ 255537 w 889364"/>
              <a:gd name="connsiteY68" fmla="*/ 107408 h 111063"/>
              <a:gd name="connsiteX69" fmla="*/ 207816 w 889364"/>
              <a:gd name="connsiteY69" fmla="*/ 59687 h 111063"/>
              <a:gd name="connsiteX70" fmla="*/ 207816 w 889364"/>
              <a:gd name="connsiteY70" fmla="*/ 7897 h 111063"/>
              <a:gd name="connsiteX71" fmla="*/ 212367 w 889364"/>
              <a:gd name="connsiteY71" fmla="*/ 3345 h 111063"/>
              <a:gd name="connsiteX72" fmla="*/ 83271 w 889364"/>
              <a:gd name="connsiteY72" fmla="*/ 3345 h 111063"/>
              <a:gd name="connsiteX73" fmla="*/ 92236 w 889364"/>
              <a:gd name="connsiteY73" fmla="*/ 3345 h 111063"/>
              <a:gd name="connsiteX74" fmla="*/ 96539 w 889364"/>
              <a:gd name="connsiteY74" fmla="*/ 8132 h 111063"/>
              <a:gd name="connsiteX75" fmla="*/ 95891 w 889364"/>
              <a:gd name="connsiteY75" fmla="*/ 10241 h 111063"/>
              <a:gd name="connsiteX76" fmla="*/ 58789 w 889364"/>
              <a:gd name="connsiteY76" fmla="*/ 61549 h 111063"/>
              <a:gd name="connsiteX77" fmla="*/ 57548 w 889364"/>
              <a:gd name="connsiteY77" fmla="*/ 65479 h 111063"/>
              <a:gd name="connsiteX78" fmla="*/ 57548 w 889364"/>
              <a:gd name="connsiteY78" fmla="*/ 102857 h 111063"/>
              <a:gd name="connsiteX79" fmla="*/ 52997 w 889364"/>
              <a:gd name="connsiteY79" fmla="*/ 107408 h 111063"/>
              <a:gd name="connsiteX80" fmla="*/ 43411 w 889364"/>
              <a:gd name="connsiteY80" fmla="*/ 107408 h 111063"/>
              <a:gd name="connsiteX81" fmla="*/ 38860 w 889364"/>
              <a:gd name="connsiteY81" fmla="*/ 102857 h 111063"/>
              <a:gd name="connsiteX82" fmla="*/ 38860 w 889364"/>
              <a:gd name="connsiteY82" fmla="*/ 65479 h 111063"/>
              <a:gd name="connsiteX83" fmla="*/ 37618 w 889364"/>
              <a:gd name="connsiteY83" fmla="*/ 61549 h 111063"/>
              <a:gd name="connsiteX84" fmla="*/ 655 w 889364"/>
              <a:gd name="connsiteY84" fmla="*/ 10586 h 111063"/>
              <a:gd name="connsiteX85" fmla="*/ 2201 w 889364"/>
              <a:gd name="connsiteY85" fmla="*/ 4338 h 111063"/>
              <a:gd name="connsiteX86" fmla="*/ 4310 w 889364"/>
              <a:gd name="connsiteY86" fmla="*/ 3690 h 111063"/>
              <a:gd name="connsiteX87" fmla="*/ 13551 w 889364"/>
              <a:gd name="connsiteY87" fmla="*/ 3690 h 111063"/>
              <a:gd name="connsiteX88" fmla="*/ 16999 w 889364"/>
              <a:gd name="connsiteY88" fmla="*/ 5276 h 111063"/>
              <a:gd name="connsiteX89" fmla="*/ 44583 w 889364"/>
              <a:gd name="connsiteY89" fmla="*/ 44239 h 111063"/>
              <a:gd name="connsiteX90" fmla="*/ 48307 w 889364"/>
              <a:gd name="connsiteY90" fmla="*/ 46101 h 111063"/>
              <a:gd name="connsiteX91" fmla="*/ 51962 w 889364"/>
              <a:gd name="connsiteY91" fmla="*/ 44239 h 111063"/>
              <a:gd name="connsiteX92" fmla="*/ 79547 w 889364"/>
              <a:gd name="connsiteY92" fmla="*/ 5276 h 111063"/>
              <a:gd name="connsiteX93" fmla="*/ 83271 w 889364"/>
              <a:gd name="connsiteY93" fmla="*/ 3345 h 111063"/>
              <a:gd name="connsiteX94" fmla="*/ 835160 w 889364"/>
              <a:gd name="connsiteY94" fmla="*/ 2932 h 111063"/>
              <a:gd name="connsiteX95" fmla="*/ 889364 w 889364"/>
              <a:gd name="connsiteY95" fmla="*/ 56860 h 111063"/>
              <a:gd name="connsiteX96" fmla="*/ 889364 w 889364"/>
              <a:gd name="connsiteY96" fmla="*/ 56997 h 111063"/>
              <a:gd name="connsiteX97" fmla="*/ 835436 w 889364"/>
              <a:gd name="connsiteY97" fmla="*/ 111063 h 111063"/>
              <a:gd name="connsiteX98" fmla="*/ 835436 w 889364"/>
              <a:gd name="connsiteY98" fmla="*/ 111063 h 111063"/>
              <a:gd name="connsiteX99" fmla="*/ 781232 w 889364"/>
              <a:gd name="connsiteY99" fmla="*/ 57136 h 111063"/>
              <a:gd name="connsiteX100" fmla="*/ 835160 w 889364"/>
              <a:gd name="connsiteY100" fmla="*/ 2932 h 111063"/>
              <a:gd name="connsiteX101" fmla="*/ 467387 w 889364"/>
              <a:gd name="connsiteY101" fmla="*/ 2449 h 111063"/>
              <a:gd name="connsiteX102" fmla="*/ 477317 w 889364"/>
              <a:gd name="connsiteY102" fmla="*/ 2449 h 111063"/>
              <a:gd name="connsiteX103" fmla="*/ 481869 w 889364"/>
              <a:gd name="connsiteY103" fmla="*/ 7001 h 111063"/>
              <a:gd name="connsiteX104" fmla="*/ 481869 w 889364"/>
              <a:gd name="connsiteY104" fmla="*/ 85271 h 111063"/>
              <a:gd name="connsiteX105" fmla="*/ 486420 w 889364"/>
              <a:gd name="connsiteY105" fmla="*/ 89823 h 111063"/>
              <a:gd name="connsiteX106" fmla="*/ 542762 w 889364"/>
              <a:gd name="connsiteY106" fmla="*/ 89823 h 111063"/>
              <a:gd name="connsiteX107" fmla="*/ 547314 w 889364"/>
              <a:gd name="connsiteY107" fmla="*/ 94374 h 111063"/>
              <a:gd name="connsiteX108" fmla="*/ 547314 w 889364"/>
              <a:gd name="connsiteY108" fmla="*/ 103546 h 111063"/>
              <a:gd name="connsiteX109" fmla="*/ 542901 w 889364"/>
              <a:gd name="connsiteY109" fmla="*/ 108097 h 111063"/>
              <a:gd name="connsiteX110" fmla="*/ 542762 w 889364"/>
              <a:gd name="connsiteY110" fmla="*/ 108097 h 111063"/>
              <a:gd name="connsiteX111" fmla="*/ 467387 w 889364"/>
              <a:gd name="connsiteY111" fmla="*/ 108097 h 111063"/>
              <a:gd name="connsiteX112" fmla="*/ 462836 w 889364"/>
              <a:gd name="connsiteY112" fmla="*/ 103685 h 111063"/>
              <a:gd name="connsiteX113" fmla="*/ 462836 w 889364"/>
              <a:gd name="connsiteY113" fmla="*/ 103546 h 111063"/>
              <a:gd name="connsiteX114" fmla="*/ 462836 w 889364"/>
              <a:gd name="connsiteY114" fmla="*/ 7001 h 111063"/>
              <a:gd name="connsiteX115" fmla="*/ 467387 w 889364"/>
              <a:gd name="connsiteY115" fmla="*/ 2449 h 111063"/>
              <a:gd name="connsiteX116" fmla="*/ 605104 w 889364"/>
              <a:gd name="connsiteY116" fmla="*/ 1070 h 111063"/>
              <a:gd name="connsiteX117" fmla="*/ 659170 w 889364"/>
              <a:gd name="connsiteY117" fmla="*/ 55136 h 111063"/>
              <a:gd name="connsiteX118" fmla="*/ 605104 w 889364"/>
              <a:gd name="connsiteY118" fmla="*/ 109201 h 111063"/>
              <a:gd name="connsiteX119" fmla="*/ 551038 w 889364"/>
              <a:gd name="connsiteY119" fmla="*/ 55136 h 111063"/>
              <a:gd name="connsiteX120" fmla="*/ 605104 w 889364"/>
              <a:gd name="connsiteY120" fmla="*/ 1070 h 111063"/>
              <a:gd name="connsiteX121" fmla="*/ 145819 w 889364"/>
              <a:gd name="connsiteY121" fmla="*/ 933 h 111063"/>
              <a:gd name="connsiteX122" fmla="*/ 199747 w 889364"/>
              <a:gd name="connsiteY122" fmla="*/ 55135 h 111063"/>
              <a:gd name="connsiteX123" fmla="*/ 145544 w 889364"/>
              <a:gd name="connsiteY123" fmla="*/ 109339 h 111063"/>
              <a:gd name="connsiteX124" fmla="*/ 145267 w 889364"/>
              <a:gd name="connsiteY124" fmla="*/ 109338 h 111063"/>
              <a:gd name="connsiteX125" fmla="*/ 91340 w 889364"/>
              <a:gd name="connsiteY125" fmla="*/ 54860 h 111063"/>
              <a:gd name="connsiteX126" fmla="*/ 145819 w 889364"/>
              <a:gd name="connsiteY126" fmla="*/ 933 h 111063"/>
              <a:gd name="connsiteX127" fmla="*/ 722685 w 889364"/>
              <a:gd name="connsiteY127" fmla="*/ 35 h 111063"/>
              <a:gd name="connsiteX128" fmla="*/ 722684 w 889364"/>
              <a:gd name="connsiteY128" fmla="*/ 35 h 111063"/>
              <a:gd name="connsiteX129" fmla="*/ 755028 w 889364"/>
              <a:gd name="connsiteY129" fmla="*/ 10793 h 111063"/>
              <a:gd name="connsiteX130" fmla="*/ 762682 w 889364"/>
              <a:gd name="connsiteY130" fmla="*/ 17689 h 111063"/>
              <a:gd name="connsiteX131" fmla="*/ 762822 w 889364"/>
              <a:gd name="connsiteY131" fmla="*/ 17886 h 111063"/>
              <a:gd name="connsiteX132" fmla="*/ 761579 w 889364"/>
              <a:gd name="connsiteY132" fmla="*/ 24103 h 111063"/>
              <a:gd name="connsiteX133" fmla="*/ 753855 w 889364"/>
              <a:gd name="connsiteY133" fmla="*/ 29482 h 111063"/>
              <a:gd name="connsiteX134" fmla="*/ 748062 w 889364"/>
              <a:gd name="connsiteY134" fmla="*/ 28999 h 111063"/>
              <a:gd name="connsiteX135" fmla="*/ 745994 w 889364"/>
              <a:gd name="connsiteY135" fmla="*/ 27068 h 111063"/>
              <a:gd name="connsiteX136" fmla="*/ 745580 w 889364"/>
              <a:gd name="connsiteY136" fmla="*/ 26654 h 111063"/>
              <a:gd name="connsiteX137" fmla="*/ 722822 w 889364"/>
              <a:gd name="connsiteY137" fmla="*/ 18448 h 111063"/>
              <a:gd name="connsiteX138" fmla="*/ 721305 w 889364"/>
              <a:gd name="connsiteY138" fmla="*/ 18448 h 111063"/>
              <a:gd name="connsiteX139" fmla="*/ 718823 w 889364"/>
              <a:gd name="connsiteY139" fmla="*/ 18448 h 111063"/>
              <a:gd name="connsiteX140" fmla="*/ 712478 w 889364"/>
              <a:gd name="connsiteY140" fmla="*/ 19758 h 111063"/>
              <a:gd name="connsiteX141" fmla="*/ 687871 w 889364"/>
              <a:gd name="connsiteY141" fmla="*/ 46150 h 111063"/>
              <a:gd name="connsiteX142" fmla="*/ 714892 w 889364"/>
              <a:gd name="connsiteY142" fmla="*/ 88720 h 111063"/>
              <a:gd name="connsiteX143" fmla="*/ 717788 w 889364"/>
              <a:gd name="connsiteY143" fmla="*/ 89271 h 111063"/>
              <a:gd name="connsiteX144" fmla="*/ 718685 w 889364"/>
              <a:gd name="connsiteY144" fmla="*/ 89271 h 111063"/>
              <a:gd name="connsiteX145" fmla="*/ 725581 w 889364"/>
              <a:gd name="connsiteY145" fmla="*/ 89271 h 111063"/>
              <a:gd name="connsiteX146" fmla="*/ 730891 w 889364"/>
              <a:gd name="connsiteY146" fmla="*/ 88513 h 111063"/>
              <a:gd name="connsiteX147" fmla="*/ 731856 w 889364"/>
              <a:gd name="connsiteY147" fmla="*/ 88513 h 111063"/>
              <a:gd name="connsiteX148" fmla="*/ 732822 w 889364"/>
              <a:gd name="connsiteY148" fmla="*/ 88513 h 111063"/>
              <a:gd name="connsiteX149" fmla="*/ 736891 w 889364"/>
              <a:gd name="connsiteY149" fmla="*/ 87064 h 111063"/>
              <a:gd name="connsiteX150" fmla="*/ 737718 w 889364"/>
              <a:gd name="connsiteY150" fmla="*/ 87064 h 111063"/>
              <a:gd name="connsiteX151" fmla="*/ 738477 w 889364"/>
              <a:gd name="connsiteY151" fmla="*/ 86720 h 111063"/>
              <a:gd name="connsiteX152" fmla="*/ 739304 w 889364"/>
              <a:gd name="connsiteY152" fmla="*/ 86306 h 111063"/>
              <a:gd name="connsiteX153" fmla="*/ 741166 w 889364"/>
              <a:gd name="connsiteY153" fmla="*/ 85340 h 111063"/>
              <a:gd name="connsiteX154" fmla="*/ 741718 w 889364"/>
              <a:gd name="connsiteY154" fmla="*/ 85340 h 111063"/>
              <a:gd name="connsiteX155" fmla="*/ 753924 w 889364"/>
              <a:gd name="connsiteY155" fmla="*/ 69962 h 111063"/>
              <a:gd name="connsiteX156" fmla="*/ 753235 w 889364"/>
              <a:gd name="connsiteY156" fmla="*/ 66307 h 111063"/>
              <a:gd name="connsiteX157" fmla="*/ 750269 w 889364"/>
              <a:gd name="connsiteY157" fmla="*/ 65066 h 111063"/>
              <a:gd name="connsiteX158" fmla="*/ 730339 w 889364"/>
              <a:gd name="connsiteY158" fmla="*/ 65066 h 111063"/>
              <a:gd name="connsiteX159" fmla="*/ 725788 w 889364"/>
              <a:gd name="connsiteY159" fmla="*/ 60514 h 111063"/>
              <a:gd name="connsiteX160" fmla="*/ 725788 w 889364"/>
              <a:gd name="connsiteY160" fmla="*/ 51205 h 111063"/>
              <a:gd name="connsiteX161" fmla="*/ 730339 w 889364"/>
              <a:gd name="connsiteY161" fmla="*/ 46653 h 111063"/>
              <a:gd name="connsiteX162" fmla="*/ 771716 w 889364"/>
              <a:gd name="connsiteY162" fmla="*/ 46653 h 111063"/>
              <a:gd name="connsiteX163" fmla="*/ 772130 w 889364"/>
              <a:gd name="connsiteY163" fmla="*/ 46653 h 111063"/>
              <a:gd name="connsiteX164" fmla="*/ 774569 w 889364"/>
              <a:gd name="connsiteY164" fmla="*/ 47498 h 111063"/>
              <a:gd name="connsiteX165" fmla="*/ 775578 w 889364"/>
              <a:gd name="connsiteY165" fmla="*/ 53756 h 111063"/>
              <a:gd name="connsiteX166" fmla="*/ 775578 w 889364"/>
              <a:gd name="connsiteY166" fmla="*/ 58377 h 111063"/>
              <a:gd name="connsiteX167" fmla="*/ 757441 w 889364"/>
              <a:gd name="connsiteY167" fmla="*/ 98719 h 111063"/>
              <a:gd name="connsiteX168" fmla="*/ 755717 w 889364"/>
              <a:gd name="connsiteY168" fmla="*/ 100167 h 111063"/>
              <a:gd name="connsiteX169" fmla="*/ 754821 w 889364"/>
              <a:gd name="connsiteY169" fmla="*/ 100926 h 111063"/>
              <a:gd name="connsiteX170" fmla="*/ 753097 w 889364"/>
              <a:gd name="connsiteY170" fmla="*/ 102167 h 111063"/>
              <a:gd name="connsiteX171" fmla="*/ 752200 w 889364"/>
              <a:gd name="connsiteY171" fmla="*/ 102788 h 111063"/>
              <a:gd name="connsiteX172" fmla="*/ 750476 w 889364"/>
              <a:gd name="connsiteY172" fmla="*/ 103891 h 111063"/>
              <a:gd name="connsiteX173" fmla="*/ 750131 w 889364"/>
              <a:gd name="connsiteY173" fmla="*/ 103891 h 111063"/>
              <a:gd name="connsiteX174" fmla="*/ 749235 w 889364"/>
              <a:gd name="connsiteY174" fmla="*/ 104443 h 111063"/>
              <a:gd name="connsiteX175" fmla="*/ 747442 w 889364"/>
              <a:gd name="connsiteY175" fmla="*/ 105477 h 111063"/>
              <a:gd name="connsiteX176" fmla="*/ 747028 w 889364"/>
              <a:gd name="connsiteY176" fmla="*/ 105477 h 111063"/>
              <a:gd name="connsiteX177" fmla="*/ 744132 w 889364"/>
              <a:gd name="connsiteY177" fmla="*/ 106856 h 111063"/>
              <a:gd name="connsiteX178" fmla="*/ 743649 w 889364"/>
              <a:gd name="connsiteY178" fmla="*/ 106856 h 111063"/>
              <a:gd name="connsiteX179" fmla="*/ 741787 w 889364"/>
              <a:gd name="connsiteY179" fmla="*/ 107546 h 111063"/>
              <a:gd name="connsiteX180" fmla="*/ 740890 w 889364"/>
              <a:gd name="connsiteY180" fmla="*/ 107546 h 111063"/>
              <a:gd name="connsiteX181" fmla="*/ 740339 w 889364"/>
              <a:gd name="connsiteY181" fmla="*/ 107546 h 111063"/>
              <a:gd name="connsiteX182" fmla="*/ 738822 w 889364"/>
              <a:gd name="connsiteY182" fmla="*/ 108098 h 111063"/>
              <a:gd name="connsiteX183" fmla="*/ 738201 w 889364"/>
              <a:gd name="connsiteY183" fmla="*/ 108098 h 111063"/>
              <a:gd name="connsiteX184" fmla="*/ 737304 w 889364"/>
              <a:gd name="connsiteY184" fmla="*/ 108098 h 111063"/>
              <a:gd name="connsiteX185" fmla="*/ 736684 w 889364"/>
              <a:gd name="connsiteY185" fmla="*/ 108098 h 111063"/>
              <a:gd name="connsiteX186" fmla="*/ 735236 w 889364"/>
              <a:gd name="connsiteY186" fmla="*/ 108098 h 111063"/>
              <a:gd name="connsiteX187" fmla="*/ 734546 w 889364"/>
              <a:gd name="connsiteY187" fmla="*/ 108098 h 111063"/>
              <a:gd name="connsiteX188" fmla="*/ 733718 w 889364"/>
              <a:gd name="connsiteY188" fmla="*/ 108098 h 111063"/>
              <a:gd name="connsiteX189" fmla="*/ 732960 w 889364"/>
              <a:gd name="connsiteY189" fmla="*/ 108098 h 111063"/>
              <a:gd name="connsiteX190" fmla="*/ 731581 w 889364"/>
              <a:gd name="connsiteY190" fmla="*/ 108098 h 111063"/>
              <a:gd name="connsiteX191" fmla="*/ 730822 w 889364"/>
              <a:gd name="connsiteY191" fmla="*/ 108098 h 111063"/>
              <a:gd name="connsiteX192" fmla="*/ 729994 w 889364"/>
              <a:gd name="connsiteY192" fmla="*/ 108098 h 111063"/>
              <a:gd name="connsiteX193" fmla="*/ 729098 w 889364"/>
              <a:gd name="connsiteY193" fmla="*/ 108098 h 111063"/>
              <a:gd name="connsiteX194" fmla="*/ 727857 w 889364"/>
              <a:gd name="connsiteY194" fmla="*/ 108098 h 111063"/>
              <a:gd name="connsiteX195" fmla="*/ 722685 w 889364"/>
              <a:gd name="connsiteY195" fmla="*/ 108098 h 111063"/>
              <a:gd name="connsiteX196" fmla="*/ 718823 w 889364"/>
              <a:gd name="connsiteY196" fmla="*/ 108098 h 111063"/>
              <a:gd name="connsiteX197" fmla="*/ 666722 w 889364"/>
              <a:gd name="connsiteY197" fmla="*/ 52136 h 111063"/>
              <a:gd name="connsiteX198" fmla="*/ 722685 w 889364"/>
              <a:gd name="connsiteY198" fmla="*/ 35 h 111063"/>
            </a:gdLst>
            <a:ahLst/>
            <a:cxnLst/>
            <a:rect l="l" t="t" r="r" b="b"/>
            <a:pathLst>
              <a:path w="889364" h="111063">
                <a:moveTo>
                  <a:pt x="364221" y="22034"/>
                </a:moveTo>
                <a:lnTo>
                  <a:pt x="335464" y="22034"/>
                </a:lnTo>
                <a:cubicBezTo>
                  <a:pt x="332951" y="21996"/>
                  <a:pt x="330882" y="24002"/>
                  <a:pt x="330844" y="26516"/>
                </a:cubicBezTo>
                <a:cubicBezTo>
                  <a:pt x="330844" y="26539"/>
                  <a:pt x="330844" y="26562"/>
                  <a:pt x="330844" y="26585"/>
                </a:cubicBezTo>
                <a:lnTo>
                  <a:pt x="330844" y="49136"/>
                </a:lnTo>
                <a:cubicBezTo>
                  <a:pt x="330843" y="51649"/>
                  <a:pt x="332881" y="53687"/>
                  <a:pt x="335395" y="53688"/>
                </a:cubicBezTo>
                <a:cubicBezTo>
                  <a:pt x="335418" y="53688"/>
                  <a:pt x="335441" y="53687"/>
                  <a:pt x="335464" y="53687"/>
                </a:cubicBezTo>
                <a:lnTo>
                  <a:pt x="363669" y="53687"/>
                </a:lnTo>
                <a:cubicBezTo>
                  <a:pt x="372347" y="53776"/>
                  <a:pt x="379568" y="47040"/>
                  <a:pt x="380082" y="38378"/>
                </a:cubicBezTo>
                <a:cubicBezTo>
                  <a:pt x="380387" y="29661"/>
                  <a:pt x="373568" y="22348"/>
                  <a:pt x="364852" y="22043"/>
                </a:cubicBezTo>
                <a:cubicBezTo>
                  <a:pt x="364641" y="22036"/>
                  <a:pt x="364431" y="22033"/>
                  <a:pt x="364221" y="22034"/>
                </a:cubicBezTo>
                <a:close/>
                <a:moveTo>
                  <a:pt x="835436" y="21345"/>
                </a:moveTo>
                <a:lnTo>
                  <a:pt x="835436" y="21414"/>
                </a:lnTo>
                <a:cubicBezTo>
                  <a:pt x="815745" y="21375"/>
                  <a:pt x="799752" y="37307"/>
                  <a:pt x="799714" y="56997"/>
                </a:cubicBezTo>
                <a:cubicBezTo>
                  <a:pt x="799676" y="76688"/>
                  <a:pt x="815607" y="92681"/>
                  <a:pt x="835298" y="92719"/>
                </a:cubicBezTo>
                <a:cubicBezTo>
                  <a:pt x="854989" y="92757"/>
                  <a:pt x="870982" y="76826"/>
                  <a:pt x="871020" y="57135"/>
                </a:cubicBezTo>
                <a:cubicBezTo>
                  <a:pt x="871020" y="57112"/>
                  <a:pt x="871020" y="57089"/>
                  <a:pt x="871020" y="57066"/>
                </a:cubicBezTo>
                <a:cubicBezTo>
                  <a:pt x="871020" y="37392"/>
                  <a:pt x="855111" y="21421"/>
                  <a:pt x="835436" y="21345"/>
                </a:cubicBezTo>
                <a:close/>
                <a:moveTo>
                  <a:pt x="605520" y="19549"/>
                </a:moveTo>
                <a:cubicBezTo>
                  <a:pt x="605381" y="19549"/>
                  <a:pt x="605243" y="19550"/>
                  <a:pt x="605104" y="19552"/>
                </a:cubicBezTo>
                <a:cubicBezTo>
                  <a:pt x="585414" y="19742"/>
                  <a:pt x="569607" y="35858"/>
                  <a:pt x="569797" y="55548"/>
                </a:cubicBezTo>
                <a:cubicBezTo>
                  <a:pt x="569988" y="75237"/>
                  <a:pt x="586104" y="91045"/>
                  <a:pt x="605794" y="90854"/>
                </a:cubicBezTo>
                <a:cubicBezTo>
                  <a:pt x="625375" y="90665"/>
                  <a:pt x="641139" y="74718"/>
                  <a:pt x="641102" y="55136"/>
                </a:cubicBezTo>
                <a:cubicBezTo>
                  <a:pt x="641103" y="35483"/>
                  <a:pt x="625173" y="19551"/>
                  <a:pt x="605520" y="19549"/>
                </a:cubicBezTo>
                <a:close/>
                <a:moveTo>
                  <a:pt x="145267" y="19413"/>
                </a:moveTo>
                <a:lnTo>
                  <a:pt x="145267" y="19689"/>
                </a:lnTo>
                <a:cubicBezTo>
                  <a:pt x="125500" y="19651"/>
                  <a:pt x="109445" y="35644"/>
                  <a:pt x="109407" y="55411"/>
                </a:cubicBezTo>
                <a:cubicBezTo>
                  <a:pt x="109369" y="75178"/>
                  <a:pt x="125362" y="91232"/>
                  <a:pt x="145129" y="91271"/>
                </a:cubicBezTo>
                <a:cubicBezTo>
                  <a:pt x="164896" y="91309"/>
                  <a:pt x="180951" y="75315"/>
                  <a:pt x="180989" y="55548"/>
                </a:cubicBezTo>
                <a:cubicBezTo>
                  <a:pt x="180989" y="55503"/>
                  <a:pt x="180989" y="55457"/>
                  <a:pt x="180989" y="55411"/>
                </a:cubicBezTo>
                <a:cubicBezTo>
                  <a:pt x="181104" y="35644"/>
                  <a:pt x="165172" y="19528"/>
                  <a:pt x="145406" y="19413"/>
                </a:cubicBezTo>
                <a:cubicBezTo>
                  <a:pt x="145360" y="19413"/>
                  <a:pt x="145313" y="19413"/>
                  <a:pt x="145267" y="19413"/>
                </a:cubicBezTo>
                <a:close/>
                <a:moveTo>
                  <a:pt x="316982" y="3345"/>
                </a:moveTo>
                <a:lnTo>
                  <a:pt x="363462" y="3345"/>
                </a:lnTo>
                <a:cubicBezTo>
                  <a:pt x="372574" y="3334"/>
                  <a:pt x="381350" y="6785"/>
                  <a:pt x="388013" y="13000"/>
                </a:cubicBezTo>
                <a:cubicBezTo>
                  <a:pt x="394653" y="19116"/>
                  <a:pt x="398575" y="27632"/>
                  <a:pt x="398909" y="36654"/>
                </a:cubicBezTo>
                <a:cubicBezTo>
                  <a:pt x="399394" y="49082"/>
                  <a:pt x="393149" y="60809"/>
                  <a:pt x="382565" y="67341"/>
                </a:cubicBezTo>
                <a:cubicBezTo>
                  <a:pt x="380614" y="68533"/>
                  <a:pt x="379896" y="71017"/>
                  <a:pt x="380910" y="73065"/>
                </a:cubicBezTo>
                <a:lnTo>
                  <a:pt x="394288" y="101133"/>
                </a:lnTo>
                <a:cubicBezTo>
                  <a:pt x="395587" y="103285"/>
                  <a:pt x="394894" y="106082"/>
                  <a:pt x="392742" y="107381"/>
                </a:cubicBezTo>
                <a:cubicBezTo>
                  <a:pt x="391962" y="107851"/>
                  <a:pt x="391060" y="108077"/>
                  <a:pt x="390150" y="108029"/>
                </a:cubicBezTo>
                <a:lnTo>
                  <a:pt x="380289" y="107408"/>
                </a:lnTo>
                <a:cubicBezTo>
                  <a:pt x="378542" y="107388"/>
                  <a:pt x="376961" y="106369"/>
                  <a:pt x="376220" y="104788"/>
                </a:cubicBezTo>
                <a:lnTo>
                  <a:pt x="361945" y="74927"/>
                </a:lnTo>
                <a:cubicBezTo>
                  <a:pt x="361198" y="73361"/>
                  <a:pt x="359613" y="72367"/>
                  <a:pt x="357877" y="72376"/>
                </a:cubicBezTo>
                <a:lnTo>
                  <a:pt x="335464" y="72376"/>
                </a:lnTo>
                <a:cubicBezTo>
                  <a:pt x="332951" y="72337"/>
                  <a:pt x="330882" y="74344"/>
                  <a:pt x="330844" y="76858"/>
                </a:cubicBezTo>
                <a:cubicBezTo>
                  <a:pt x="330844" y="76881"/>
                  <a:pt x="330844" y="76904"/>
                  <a:pt x="330844" y="76927"/>
                </a:cubicBezTo>
                <a:lnTo>
                  <a:pt x="330844" y="102788"/>
                </a:lnTo>
                <a:cubicBezTo>
                  <a:pt x="330882" y="105301"/>
                  <a:pt x="328875" y="107369"/>
                  <a:pt x="326362" y="107408"/>
                </a:cubicBezTo>
                <a:cubicBezTo>
                  <a:pt x="326339" y="107408"/>
                  <a:pt x="326315" y="107408"/>
                  <a:pt x="326292" y="107408"/>
                </a:cubicBezTo>
                <a:lnTo>
                  <a:pt x="316982" y="107408"/>
                </a:lnTo>
                <a:cubicBezTo>
                  <a:pt x="314458" y="107370"/>
                  <a:pt x="312431" y="105313"/>
                  <a:pt x="312431" y="102788"/>
                </a:cubicBezTo>
                <a:lnTo>
                  <a:pt x="312431" y="7897"/>
                </a:lnTo>
                <a:cubicBezTo>
                  <a:pt x="312468" y="5398"/>
                  <a:pt x="314484" y="3382"/>
                  <a:pt x="316982" y="3345"/>
                </a:cubicBezTo>
                <a:close/>
                <a:moveTo>
                  <a:pt x="212367" y="3345"/>
                </a:moveTo>
                <a:lnTo>
                  <a:pt x="221884" y="3345"/>
                </a:lnTo>
                <a:cubicBezTo>
                  <a:pt x="224398" y="3345"/>
                  <a:pt x="226436" y="5383"/>
                  <a:pt x="226436" y="7897"/>
                </a:cubicBezTo>
                <a:lnTo>
                  <a:pt x="226436" y="59342"/>
                </a:lnTo>
                <a:cubicBezTo>
                  <a:pt x="225653" y="75395"/>
                  <a:pt x="238033" y="89043"/>
                  <a:pt x="254087" y="89826"/>
                </a:cubicBezTo>
                <a:cubicBezTo>
                  <a:pt x="270140" y="90608"/>
                  <a:pt x="283788" y="78228"/>
                  <a:pt x="284570" y="62174"/>
                </a:cubicBezTo>
                <a:cubicBezTo>
                  <a:pt x="284616" y="61231"/>
                  <a:pt x="284616" y="60286"/>
                  <a:pt x="284570" y="59342"/>
                </a:cubicBezTo>
                <a:lnTo>
                  <a:pt x="284570" y="7897"/>
                </a:lnTo>
                <a:cubicBezTo>
                  <a:pt x="284607" y="5398"/>
                  <a:pt x="286624" y="3382"/>
                  <a:pt x="289122" y="3345"/>
                </a:cubicBezTo>
                <a:lnTo>
                  <a:pt x="298638" y="3345"/>
                </a:lnTo>
                <a:cubicBezTo>
                  <a:pt x="301152" y="3345"/>
                  <a:pt x="303190" y="5383"/>
                  <a:pt x="303190" y="7897"/>
                </a:cubicBezTo>
                <a:lnTo>
                  <a:pt x="303190" y="59687"/>
                </a:lnTo>
                <a:cubicBezTo>
                  <a:pt x="303228" y="86004"/>
                  <a:pt x="281924" y="107370"/>
                  <a:pt x="255606" y="107408"/>
                </a:cubicBezTo>
                <a:cubicBezTo>
                  <a:pt x="255583" y="107408"/>
                  <a:pt x="255560" y="107408"/>
                  <a:pt x="255537" y="107408"/>
                </a:cubicBezTo>
                <a:cubicBezTo>
                  <a:pt x="229182" y="107408"/>
                  <a:pt x="207816" y="86043"/>
                  <a:pt x="207816" y="59687"/>
                </a:cubicBezTo>
                <a:lnTo>
                  <a:pt x="207816" y="7897"/>
                </a:lnTo>
                <a:cubicBezTo>
                  <a:pt x="207816" y="5383"/>
                  <a:pt x="209854" y="3345"/>
                  <a:pt x="212367" y="3345"/>
                </a:cubicBezTo>
                <a:close/>
                <a:moveTo>
                  <a:pt x="83271" y="3345"/>
                </a:moveTo>
                <a:lnTo>
                  <a:pt x="92236" y="3345"/>
                </a:lnTo>
                <a:cubicBezTo>
                  <a:pt x="94746" y="3479"/>
                  <a:pt x="96672" y="5622"/>
                  <a:pt x="96539" y="8132"/>
                </a:cubicBezTo>
                <a:cubicBezTo>
                  <a:pt x="96499" y="8878"/>
                  <a:pt x="96276" y="9602"/>
                  <a:pt x="95891" y="10241"/>
                </a:cubicBezTo>
                <a:lnTo>
                  <a:pt x="58789" y="61549"/>
                </a:lnTo>
                <a:cubicBezTo>
                  <a:pt x="57959" y="62689"/>
                  <a:pt x="57523" y="64069"/>
                  <a:pt x="57548" y="65479"/>
                </a:cubicBezTo>
                <a:lnTo>
                  <a:pt x="57548" y="102857"/>
                </a:lnTo>
                <a:cubicBezTo>
                  <a:pt x="57511" y="105355"/>
                  <a:pt x="55495" y="107371"/>
                  <a:pt x="52997" y="107408"/>
                </a:cubicBezTo>
                <a:lnTo>
                  <a:pt x="43411" y="107408"/>
                </a:lnTo>
                <a:cubicBezTo>
                  <a:pt x="40913" y="107371"/>
                  <a:pt x="38897" y="105355"/>
                  <a:pt x="38860" y="102857"/>
                </a:cubicBezTo>
                <a:lnTo>
                  <a:pt x="38860" y="65479"/>
                </a:lnTo>
                <a:cubicBezTo>
                  <a:pt x="38885" y="64069"/>
                  <a:pt x="38449" y="62689"/>
                  <a:pt x="37618" y="61549"/>
                </a:cubicBezTo>
                <a:lnTo>
                  <a:pt x="655" y="10586"/>
                </a:lnTo>
                <a:cubicBezTo>
                  <a:pt x="-644" y="8434"/>
                  <a:pt x="49" y="5636"/>
                  <a:pt x="2201" y="4338"/>
                </a:cubicBezTo>
                <a:cubicBezTo>
                  <a:pt x="2840" y="3952"/>
                  <a:pt x="3564" y="3730"/>
                  <a:pt x="4310" y="3690"/>
                </a:cubicBezTo>
                <a:lnTo>
                  <a:pt x="13551" y="3690"/>
                </a:lnTo>
                <a:cubicBezTo>
                  <a:pt x="14876" y="3691"/>
                  <a:pt x="16135" y="4270"/>
                  <a:pt x="16999" y="5276"/>
                </a:cubicBezTo>
                <a:lnTo>
                  <a:pt x="44583" y="44239"/>
                </a:lnTo>
                <a:cubicBezTo>
                  <a:pt x="45459" y="45416"/>
                  <a:pt x="46841" y="46107"/>
                  <a:pt x="48307" y="46101"/>
                </a:cubicBezTo>
                <a:cubicBezTo>
                  <a:pt x="49755" y="46107"/>
                  <a:pt x="51116" y="45414"/>
                  <a:pt x="51962" y="44239"/>
                </a:cubicBezTo>
                <a:lnTo>
                  <a:pt x="79547" y="5276"/>
                </a:lnTo>
                <a:cubicBezTo>
                  <a:pt x="80400" y="4065"/>
                  <a:pt x="81789" y="3344"/>
                  <a:pt x="83271" y="3345"/>
                </a:cubicBezTo>
                <a:close/>
                <a:moveTo>
                  <a:pt x="835160" y="2932"/>
                </a:moveTo>
                <a:cubicBezTo>
                  <a:pt x="865020" y="2856"/>
                  <a:pt x="889288" y="27000"/>
                  <a:pt x="889364" y="56860"/>
                </a:cubicBezTo>
                <a:cubicBezTo>
                  <a:pt x="889364" y="56906"/>
                  <a:pt x="889364" y="56952"/>
                  <a:pt x="889364" y="56997"/>
                </a:cubicBezTo>
                <a:cubicBezTo>
                  <a:pt x="889326" y="86788"/>
                  <a:pt x="865226" y="110949"/>
                  <a:pt x="835436" y="111063"/>
                </a:cubicBezTo>
                <a:lnTo>
                  <a:pt x="835436" y="111063"/>
                </a:lnTo>
                <a:cubicBezTo>
                  <a:pt x="805576" y="111139"/>
                  <a:pt x="781308" y="86995"/>
                  <a:pt x="781232" y="57136"/>
                </a:cubicBezTo>
                <a:cubicBezTo>
                  <a:pt x="781156" y="27276"/>
                  <a:pt x="805300" y="3008"/>
                  <a:pt x="835160" y="2932"/>
                </a:cubicBezTo>
                <a:close/>
                <a:moveTo>
                  <a:pt x="467387" y="2449"/>
                </a:moveTo>
                <a:lnTo>
                  <a:pt x="477317" y="2449"/>
                </a:lnTo>
                <a:cubicBezTo>
                  <a:pt x="479831" y="2449"/>
                  <a:pt x="481869" y="4487"/>
                  <a:pt x="481869" y="7001"/>
                </a:cubicBezTo>
                <a:lnTo>
                  <a:pt x="481869" y="85271"/>
                </a:lnTo>
                <a:cubicBezTo>
                  <a:pt x="481869" y="87785"/>
                  <a:pt x="483907" y="89823"/>
                  <a:pt x="486420" y="89823"/>
                </a:cubicBezTo>
                <a:lnTo>
                  <a:pt x="542762" y="89823"/>
                </a:lnTo>
                <a:cubicBezTo>
                  <a:pt x="545276" y="89823"/>
                  <a:pt x="547314" y="91861"/>
                  <a:pt x="547314" y="94374"/>
                </a:cubicBezTo>
                <a:lnTo>
                  <a:pt x="547314" y="103546"/>
                </a:lnTo>
                <a:cubicBezTo>
                  <a:pt x="547352" y="106021"/>
                  <a:pt x="545376" y="108059"/>
                  <a:pt x="542901" y="108097"/>
                </a:cubicBezTo>
                <a:cubicBezTo>
                  <a:pt x="542855" y="108098"/>
                  <a:pt x="542808" y="108098"/>
                  <a:pt x="542762" y="108097"/>
                </a:cubicBezTo>
                <a:lnTo>
                  <a:pt x="467387" y="108097"/>
                </a:lnTo>
                <a:cubicBezTo>
                  <a:pt x="464912" y="108136"/>
                  <a:pt x="462874" y="106160"/>
                  <a:pt x="462836" y="103685"/>
                </a:cubicBezTo>
                <a:cubicBezTo>
                  <a:pt x="462835" y="103639"/>
                  <a:pt x="462835" y="103592"/>
                  <a:pt x="462836" y="103546"/>
                </a:cubicBezTo>
                <a:lnTo>
                  <a:pt x="462836" y="7001"/>
                </a:lnTo>
                <a:cubicBezTo>
                  <a:pt x="462836" y="4487"/>
                  <a:pt x="464873" y="2449"/>
                  <a:pt x="467387" y="2449"/>
                </a:cubicBezTo>
                <a:close/>
                <a:moveTo>
                  <a:pt x="605104" y="1070"/>
                </a:moveTo>
                <a:cubicBezTo>
                  <a:pt x="634964" y="1070"/>
                  <a:pt x="659170" y="25276"/>
                  <a:pt x="659170" y="55136"/>
                </a:cubicBezTo>
                <a:cubicBezTo>
                  <a:pt x="659170" y="84995"/>
                  <a:pt x="634964" y="109201"/>
                  <a:pt x="605104" y="109201"/>
                </a:cubicBezTo>
                <a:cubicBezTo>
                  <a:pt x="575244" y="109201"/>
                  <a:pt x="551038" y="84995"/>
                  <a:pt x="551038" y="55136"/>
                </a:cubicBezTo>
                <a:cubicBezTo>
                  <a:pt x="551038" y="25276"/>
                  <a:pt x="575244" y="1070"/>
                  <a:pt x="605104" y="1070"/>
                </a:cubicBezTo>
                <a:close/>
                <a:moveTo>
                  <a:pt x="145819" y="933"/>
                </a:moveTo>
                <a:cubicBezTo>
                  <a:pt x="175647" y="1085"/>
                  <a:pt x="199747" y="25307"/>
                  <a:pt x="199747" y="55135"/>
                </a:cubicBezTo>
                <a:cubicBezTo>
                  <a:pt x="199747" y="85071"/>
                  <a:pt x="175480" y="109339"/>
                  <a:pt x="145544" y="109339"/>
                </a:cubicBezTo>
                <a:cubicBezTo>
                  <a:pt x="145452" y="109339"/>
                  <a:pt x="145359" y="109339"/>
                  <a:pt x="145267" y="109338"/>
                </a:cubicBezTo>
                <a:cubicBezTo>
                  <a:pt x="115332" y="109186"/>
                  <a:pt x="91187" y="84795"/>
                  <a:pt x="91340" y="54860"/>
                </a:cubicBezTo>
                <a:cubicBezTo>
                  <a:pt x="91492" y="24924"/>
                  <a:pt x="115883" y="780"/>
                  <a:pt x="145819" y="933"/>
                </a:cubicBezTo>
                <a:close/>
                <a:moveTo>
                  <a:pt x="722685" y="35"/>
                </a:moveTo>
                <a:lnTo>
                  <a:pt x="722684" y="35"/>
                </a:lnTo>
                <a:cubicBezTo>
                  <a:pt x="734342" y="50"/>
                  <a:pt x="745684" y="3823"/>
                  <a:pt x="755028" y="10793"/>
                </a:cubicBezTo>
                <a:cubicBezTo>
                  <a:pt x="757785" y="12853"/>
                  <a:pt x="760347" y="15161"/>
                  <a:pt x="762682" y="17689"/>
                </a:cubicBezTo>
                <a:cubicBezTo>
                  <a:pt x="762731" y="17754"/>
                  <a:pt x="762777" y="17820"/>
                  <a:pt x="762822" y="17886"/>
                </a:cubicBezTo>
                <a:cubicBezTo>
                  <a:pt x="764195" y="19946"/>
                  <a:pt x="763639" y="22729"/>
                  <a:pt x="761579" y="24103"/>
                </a:cubicBezTo>
                <a:lnTo>
                  <a:pt x="753855" y="29482"/>
                </a:lnTo>
                <a:cubicBezTo>
                  <a:pt x="752076" y="30795"/>
                  <a:pt x="749600" y="30588"/>
                  <a:pt x="748062" y="28999"/>
                </a:cubicBezTo>
                <a:lnTo>
                  <a:pt x="745994" y="27068"/>
                </a:lnTo>
                <a:lnTo>
                  <a:pt x="745580" y="26654"/>
                </a:lnTo>
                <a:cubicBezTo>
                  <a:pt x="739194" y="21330"/>
                  <a:pt x="731137" y="18424"/>
                  <a:pt x="722822" y="18448"/>
                </a:cubicBezTo>
                <a:lnTo>
                  <a:pt x="721305" y="18448"/>
                </a:lnTo>
                <a:lnTo>
                  <a:pt x="718823" y="18448"/>
                </a:lnTo>
                <a:cubicBezTo>
                  <a:pt x="716670" y="18678"/>
                  <a:pt x="714546" y="19117"/>
                  <a:pt x="712478" y="19758"/>
                </a:cubicBezTo>
                <a:cubicBezTo>
                  <a:pt x="700101" y="23449"/>
                  <a:pt x="690688" y="33545"/>
                  <a:pt x="687871" y="46150"/>
                </a:cubicBezTo>
                <a:cubicBezTo>
                  <a:pt x="683577" y="65367"/>
                  <a:pt x="695675" y="84426"/>
                  <a:pt x="714892" y="88720"/>
                </a:cubicBezTo>
                <a:lnTo>
                  <a:pt x="717788" y="89271"/>
                </a:lnTo>
                <a:lnTo>
                  <a:pt x="718685" y="89271"/>
                </a:lnTo>
                <a:lnTo>
                  <a:pt x="725581" y="89271"/>
                </a:lnTo>
                <a:cubicBezTo>
                  <a:pt x="727367" y="89149"/>
                  <a:pt x="729142" y="88895"/>
                  <a:pt x="730891" y="88513"/>
                </a:cubicBezTo>
                <a:lnTo>
                  <a:pt x="731856" y="88513"/>
                </a:lnTo>
                <a:lnTo>
                  <a:pt x="732822" y="88513"/>
                </a:lnTo>
                <a:lnTo>
                  <a:pt x="736891" y="87064"/>
                </a:lnTo>
                <a:lnTo>
                  <a:pt x="737718" y="87064"/>
                </a:lnTo>
                <a:lnTo>
                  <a:pt x="738477" y="86720"/>
                </a:lnTo>
                <a:lnTo>
                  <a:pt x="739304" y="86306"/>
                </a:lnTo>
                <a:lnTo>
                  <a:pt x="741166" y="85340"/>
                </a:lnTo>
                <a:lnTo>
                  <a:pt x="741718" y="85340"/>
                </a:lnTo>
                <a:cubicBezTo>
                  <a:pt x="746983" y="81290"/>
                  <a:pt x="751174" y="76009"/>
                  <a:pt x="753924" y="69962"/>
                </a:cubicBezTo>
                <a:cubicBezTo>
                  <a:pt x="754363" y="68708"/>
                  <a:pt x="754100" y="67315"/>
                  <a:pt x="753235" y="66307"/>
                </a:cubicBezTo>
                <a:cubicBezTo>
                  <a:pt x="752463" y="65497"/>
                  <a:pt x="751388" y="65047"/>
                  <a:pt x="750269" y="65066"/>
                </a:cubicBezTo>
                <a:lnTo>
                  <a:pt x="730339" y="65066"/>
                </a:lnTo>
                <a:cubicBezTo>
                  <a:pt x="727825" y="65066"/>
                  <a:pt x="725788" y="63028"/>
                  <a:pt x="725788" y="60514"/>
                </a:cubicBezTo>
                <a:lnTo>
                  <a:pt x="725788" y="51205"/>
                </a:lnTo>
                <a:cubicBezTo>
                  <a:pt x="725788" y="48691"/>
                  <a:pt x="727825" y="46653"/>
                  <a:pt x="730339" y="46653"/>
                </a:cubicBezTo>
                <a:lnTo>
                  <a:pt x="771716" y="46653"/>
                </a:lnTo>
                <a:lnTo>
                  <a:pt x="772130" y="46653"/>
                </a:lnTo>
                <a:cubicBezTo>
                  <a:pt x="773008" y="46689"/>
                  <a:pt x="773856" y="46983"/>
                  <a:pt x="774569" y="47498"/>
                </a:cubicBezTo>
                <a:cubicBezTo>
                  <a:pt x="776576" y="48947"/>
                  <a:pt x="777028" y="51749"/>
                  <a:pt x="775578" y="53756"/>
                </a:cubicBezTo>
                <a:lnTo>
                  <a:pt x="775578" y="58377"/>
                </a:lnTo>
                <a:cubicBezTo>
                  <a:pt x="775697" y="73824"/>
                  <a:pt x="769074" y="88555"/>
                  <a:pt x="757441" y="98719"/>
                </a:cubicBezTo>
                <a:lnTo>
                  <a:pt x="755717" y="100167"/>
                </a:lnTo>
                <a:lnTo>
                  <a:pt x="754821" y="100926"/>
                </a:lnTo>
                <a:cubicBezTo>
                  <a:pt x="754279" y="101383"/>
                  <a:pt x="753702" y="101798"/>
                  <a:pt x="753097" y="102167"/>
                </a:cubicBezTo>
                <a:lnTo>
                  <a:pt x="752200" y="102788"/>
                </a:lnTo>
                <a:lnTo>
                  <a:pt x="750476" y="103891"/>
                </a:lnTo>
                <a:lnTo>
                  <a:pt x="750131" y="103891"/>
                </a:lnTo>
                <a:lnTo>
                  <a:pt x="749235" y="104443"/>
                </a:lnTo>
                <a:lnTo>
                  <a:pt x="747442" y="105477"/>
                </a:lnTo>
                <a:lnTo>
                  <a:pt x="747028" y="105477"/>
                </a:lnTo>
                <a:lnTo>
                  <a:pt x="744132" y="106856"/>
                </a:lnTo>
                <a:lnTo>
                  <a:pt x="743649" y="106856"/>
                </a:lnTo>
                <a:lnTo>
                  <a:pt x="741787" y="107546"/>
                </a:lnTo>
                <a:lnTo>
                  <a:pt x="740890" y="107546"/>
                </a:lnTo>
                <a:lnTo>
                  <a:pt x="740339" y="107546"/>
                </a:lnTo>
                <a:lnTo>
                  <a:pt x="738822" y="108098"/>
                </a:lnTo>
                <a:lnTo>
                  <a:pt x="738201" y="108098"/>
                </a:lnTo>
                <a:lnTo>
                  <a:pt x="737304" y="108098"/>
                </a:lnTo>
                <a:lnTo>
                  <a:pt x="736684" y="108098"/>
                </a:lnTo>
                <a:lnTo>
                  <a:pt x="735236" y="108098"/>
                </a:lnTo>
                <a:lnTo>
                  <a:pt x="734546" y="108098"/>
                </a:lnTo>
                <a:lnTo>
                  <a:pt x="733718" y="108098"/>
                </a:lnTo>
                <a:lnTo>
                  <a:pt x="732960" y="108098"/>
                </a:lnTo>
                <a:lnTo>
                  <a:pt x="731581" y="108098"/>
                </a:lnTo>
                <a:lnTo>
                  <a:pt x="730822" y="108098"/>
                </a:lnTo>
                <a:lnTo>
                  <a:pt x="729994" y="108098"/>
                </a:lnTo>
                <a:lnTo>
                  <a:pt x="729098" y="108098"/>
                </a:lnTo>
                <a:lnTo>
                  <a:pt x="727857" y="108098"/>
                </a:lnTo>
                <a:lnTo>
                  <a:pt x="722685" y="108098"/>
                </a:lnTo>
                <a:cubicBezTo>
                  <a:pt x="721398" y="108144"/>
                  <a:pt x="720110" y="108144"/>
                  <a:pt x="718823" y="108098"/>
                </a:cubicBezTo>
                <a:cubicBezTo>
                  <a:pt x="688982" y="107031"/>
                  <a:pt x="665656" y="81976"/>
                  <a:pt x="666722" y="52136"/>
                </a:cubicBezTo>
                <a:cubicBezTo>
                  <a:pt x="667788" y="22295"/>
                  <a:pt x="692844" y="-1031"/>
                  <a:pt x="722685" y="35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920289" y="5650457"/>
            <a:ext cx="416267" cy="1034924"/>
            <a:chOff x="-1920289" y="5650457"/>
            <a:chExt cx="416267" cy="1034924"/>
          </a:xfrm>
        </p:grpSpPr>
        <p:sp>
          <p:nvSpPr>
            <p:cNvPr id="7" name="标题 1"/>
            <p:cNvSpPr txBox="1"/>
            <p:nvPr/>
          </p:nvSpPr>
          <p:spPr>
            <a:xfrm rot="5715773" flipH="1">
              <a:off x="-1756421" y="6432981"/>
              <a:ext cx="241819" cy="241819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17532022" flipH="1">
              <a:off x="-1899143" y="5671604"/>
              <a:ext cx="139252" cy="139252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-2959100" y="-4660900"/>
            <a:ext cx="8305800" cy="893469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193800" y="4851400"/>
            <a:ext cx="800100" cy="800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165600" y="3263900"/>
            <a:ext cx="292100" cy="29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8760000">
            <a:off x="304800" y="520700"/>
            <a:ext cx="2514600" cy="25146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1562100" y="2019300"/>
            <a:ext cx="495300" cy="4953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5400000">
            <a:off x="5873651" y="325473"/>
            <a:ext cx="432000" cy="321733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 cap="sq">
            <a:noFill/>
            <a:prstDash val="solid"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5400000">
            <a:off x="9694233" y="325473"/>
            <a:ext cx="432000" cy="321733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 cap="sq">
            <a:noFill/>
            <a:prstDash val="solid"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660398" y="2240928"/>
            <a:ext cx="3217335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{{subtitle-1.1.1}}</a:t>
            </a:r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398" y="2987280"/>
            <a:ext cx="3217335" cy="21921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{{content-1.1.1}}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 rot="5400000">
            <a:off x="2053066" y="325473"/>
            <a:ext cx="432000" cy="3217335"/>
          </a:xfrm>
          <a:prstGeom prst="round2SameRect">
            <a:avLst>
              <a:gd name="adj1" fmla="val 50000"/>
              <a:gd name="adj2" fmla="val 0"/>
            </a:avLst>
          </a:prstGeom>
          <a:gradFill>
            <a:gsLst>
              <a:gs pos="1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0800000" scaled="0"/>
          </a:gradFill>
          <a:ln cap="sq">
            <a:noFill/>
            <a:prstDash val="solid"/>
            <a:miter/>
          </a:ln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768400" y="1790142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 01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480982" y="2240928"/>
            <a:ext cx="3217335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{{subtitle-1.1.2}}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480982" y="2987280"/>
            <a:ext cx="3217335" cy="21921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{{content-1.1.2}}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588985" y="1790142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 02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8301565" y="2240928"/>
            <a:ext cx="3217335" cy="72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{{subtitle-1.1.3}}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8301565" y="2987280"/>
            <a:ext cx="3217335" cy="219210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4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{{content-1.1.3}}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8409567" y="1790142"/>
            <a:ext cx="1944000" cy="288000"/>
          </a:xfrm>
          <a:prstGeom prst="rect">
            <a:avLst/>
          </a:prstGeom>
          <a:noFill/>
          <a:ln>
            <a:noFill/>
          </a:ln>
        </p:spPr>
        <p:txBody>
          <a:bodyPr vert="horz" wrap="none" lIns="0" tIns="0" rIns="0" bIns="0" rtlCol="0" anchor="ctr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Part 03</a:t>
            </a:r>
            <a:endParaRPr kumimoji="1" lang="zh-CN" altLang="en-US"/>
          </a:p>
        </p:txBody>
      </p:sp>
      <p:cxnSp>
        <p:nvCxnSpPr>
          <p:cNvPr id="15" name="标题 1"/>
          <p:cNvCxnSpPr/>
          <p:nvPr/>
        </p:nvCxnSpPr>
        <p:spPr>
          <a:xfrm>
            <a:off x="686526" y="5473471"/>
            <a:ext cx="7704000" cy="0"/>
          </a:xfrm>
          <a:prstGeom prst="line">
            <a:avLst/>
          </a:prstGeom>
          <a:noFill/>
          <a:ln w="19050" cap="sq">
            <a:solidFill>
              <a:schemeClr val="accent1"/>
            </a:solidFill>
            <a:round/>
            <a:headEnd type="none"/>
            <a:tailEnd type="none"/>
          </a:ln>
        </p:spPr>
      </p:cxnSp>
      <p:sp>
        <p:nvSpPr>
          <p:cNvPr id="16" name="标题 1"/>
          <p:cNvSpPr txBox="1"/>
          <p:nvPr/>
        </p:nvSpPr>
        <p:spPr>
          <a:xfrm>
            <a:off x="4507112" y="5419471"/>
            <a:ext cx="108000" cy="108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8338058" y="5419471"/>
            <a:ext cx="108000" cy="108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632527" y="5419471"/>
            <a:ext cx="108000" cy="1080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{{subtitle-1.1}}</a:t>
            </a:r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1110580" y="1692828"/>
            <a:ext cx="2568356" cy="1889860"/>
          </a:xfrm>
          <a:prstGeom prst="roundRect">
            <a:avLst>
              <a:gd name="adj" fmla="val 5152"/>
            </a:avLst>
          </a:pr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2005586" y="1292457"/>
            <a:ext cx="778344" cy="77834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2221170" y="1521048"/>
            <a:ext cx="347176" cy="321161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660054" y="2135194"/>
            <a:ext cx="3469410" cy="3479747"/>
          </a:xfrm>
          <a:prstGeom prst="roundRect">
            <a:avLst>
              <a:gd name="adj" fmla="val 51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719490" y="2195473"/>
            <a:ext cx="3350538" cy="3359189"/>
          </a:xfrm>
          <a:prstGeom prst="roundRect">
            <a:avLst>
              <a:gd name="adj" fmla="val 5152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953625" y="3298246"/>
            <a:ext cx="2882257" cy="157855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185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{{content-1.2.1}}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953626" y="2399660"/>
            <a:ext cx="2882257" cy="81833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{{subtitle-1.2.1}}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4796818" y="1692828"/>
            <a:ext cx="2568356" cy="1889860"/>
          </a:xfrm>
          <a:prstGeom prst="roundRect">
            <a:avLst>
              <a:gd name="adj" fmla="val 5152"/>
            </a:avLst>
          </a:prstGeom>
          <a:noFill/>
          <a:ln w="12700" cap="sq">
            <a:solidFill>
              <a:schemeClr val="accent2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5691825" y="1292457"/>
            <a:ext cx="778344" cy="778343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5928997" y="1508040"/>
            <a:ext cx="303997" cy="347176"/>
          </a:xfrm>
          <a:custGeom>
            <a:avLst/>
            <a:gdLst>
              <a:gd name="connsiteX0" fmla="*/ 1449958 w 1449958"/>
              <a:gd name="connsiteY0" fmla="*/ 669913 h 1655898"/>
              <a:gd name="connsiteX1" fmla="*/ 1449586 w 1449958"/>
              <a:gd name="connsiteY1" fmla="*/ 666192 h 1655898"/>
              <a:gd name="connsiteX2" fmla="*/ 1449586 w 1449958"/>
              <a:gd name="connsiteY2" fmla="*/ 665634 h 1655898"/>
              <a:gd name="connsiteX3" fmla="*/ 1448098 w 1449958"/>
              <a:gd name="connsiteY3" fmla="*/ 658006 h 1655898"/>
              <a:gd name="connsiteX4" fmla="*/ 1445307 w 1449958"/>
              <a:gd name="connsiteY4" fmla="*/ 650379 h 1655898"/>
              <a:gd name="connsiteX5" fmla="*/ 1443633 w 1449958"/>
              <a:gd name="connsiteY5" fmla="*/ 646844 h 1655898"/>
              <a:gd name="connsiteX6" fmla="*/ 1441772 w 1449958"/>
              <a:gd name="connsiteY6" fmla="*/ 643496 h 1655898"/>
              <a:gd name="connsiteX7" fmla="*/ 1441400 w 1449958"/>
              <a:gd name="connsiteY7" fmla="*/ 643124 h 1655898"/>
              <a:gd name="connsiteX8" fmla="*/ 1439354 w 1449958"/>
              <a:gd name="connsiteY8" fmla="*/ 640147 h 1655898"/>
              <a:gd name="connsiteX9" fmla="*/ 1439168 w 1449958"/>
              <a:gd name="connsiteY9" fmla="*/ 639775 h 1655898"/>
              <a:gd name="connsiteX10" fmla="*/ 1436936 w 1449958"/>
              <a:gd name="connsiteY10" fmla="*/ 636798 h 1655898"/>
              <a:gd name="connsiteX11" fmla="*/ 1436378 w 1449958"/>
              <a:gd name="connsiteY11" fmla="*/ 636240 h 1655898"/>
              <a:gd name="connsiteX12" fmla="*/ 1433773 w 1449958"/>
              <a:gd name="connsiteY12" fmla="*/ 633450 h 1655898"/>
              <a:gd name="connsiteX13" fmla="*/ 816136 w 1449958"/>
              <a:gd name="connsiteY13" fmla="*/ 15813 h 1655898"/>
              <a:gd name="connsiteX14" fmla="*/ 813346 w 1449958"/>
              <a:gd name="connsiteY14" fmla="*/ 13208 h 1655898"/>
              <a:gd name="connsiteX15" fmla="*/ 812788 w 1449958"/>
              <a:gd name="connsiteY15" fmla="*/ 12650 h 1655898"/>
              <a:gd name="connsiteX16" fmla="*/ 809997 w 1449958"/>
              <a:gd name="connsiteY16" fmla="*/ 10418 h 1655898"/>
              <a:gd name="connsiteX17" fmla="*/ 809625 w 1449958"/>
              <a:gd name="connsiteY17" fmla="*/ 10232 h 1655898"/>
              <a:gd name="connsiteX18" fmla="*/ 806834 w 1449958"/>
              <a:gd name="connsiteY18" fmla="*/ 8372 h 1655898"/>
              <a:gd name="connsiteX19" fmla="*/ 806276 w 1449958"/>
              <a:gd name="connsiteY19" fmla="*/ 8000 h 1655898"/>
              <a:gd name="connsiteX20" fmla="*/ 802928 w 1449958"/>
              <a:gd name="connsiteY20" fmla="*/ 6139 h 1655898"/>
              <a:gd name="connsiteX21" fmla="*/ 802742 w 1449958"/>
              <a:gd name="connsiteY21" fmla="*/ 6139 h 1655898"/>
              <a:gd name="connsiteX22" fmla="*/ 799207 w 1449958"/>
              <a:gd name="connsiteY22" fmla="*/ 4465 h 1655898"/>
              <a:gd name="connsiteX23" fmla="*/ 799021 w 1449958"/>
              <a:gd name="connsiteY23" fmla="*/ 4465 h 1655898"/>
              <a:gd name="connsiteX24" fmla="*/ 791580 w 1449958"/>
              <a:gd name="connsiteY24" fmla="*/ 1860 h 1655898"/>
              <a:gd name="connsiteX25" fmla="*/ 791394 w 1449958"/>
              <a:gd name="connsiteY25" fmla="*/ 1860 h 1655898"/>
              <a:gd name="connsiteX26" fmla="*/ 783766 w 1449958"/>
              <a:gd name="connsiteY26" fmla="*/ 372 h 1655898"/>
              <a:gd name="connsiteX27" fmla="*/ 783022 w 1449958"/>
              <a:gd name="connsiteY27" fmla="*/ 372 h 1655898"/>
              <a:gd name="connsiteX28" fmla="*/ 779301 w 1449958"/>
              <a:gd name="connsiteY28" fmla="*/ 0 h 1655898"/>
              <a:gd name="connsiteX29" fmla="*/ 261751 w 1449958"/>
              <a:gd name="connsiteY29" fmla="*/ 0 h 1655898"/>
              <a:gd name="connsiteX30" fmla="*/ 0 w 1449958"/>
              <a:gd name="connsiteY30" fmla="*/ 261751 h 1655898"/>
              <a:gd name="connsiteX31" fmla="*/ 0 w 1449958"/>
              <a:gd name="connsiteY31" fmla="*/ 1394148 h 1655898"/>
              <a:gd name="connsiteX32" fmla="*/ 261751 w 1449958"/>
              <a:gd name="connsiteY32" fmla="*/ 1655899 h 1655898"/>
              <a:gd name="connsiteX33" fmla="*/ 1188207 w 1449958"/>
              <a:gd name="connsiteY33" fmla="*/ 1655899 h 1655898"/>
              <a:gd name="connsiteX34" fmla="*/ 1449958 w 1449958"/>
              <a:gd name="connsiteY34" fmla="*/ 1394148 h 1655898"/>
              <a:gd name="connsiteX35" fmla="*/ 1449958 w 1449958"/>
              <a:gd name="connsiteY35" fmla="*/ 672889 h 1655898"/>
              <a:gd name="connsiteX36" fmla="*/ 1449958 w 1449958"/>
              <a:gd name="connsiteY36" fmla="*/ 669913 h 1655898"/>
              <a:gd name="connsiteX37" fmla="*/ 832321 w 1449958"/>
              <a:gd name="connsiteY37" fmla="*/ 466948 h 1655898"/>
              <a:gd name="connsiteX38" fmla="*/ 832321 w 1449958"/>
              <a:gd name="connsiteY38" fmla="*/ 189942 h 1655898"/>
              <a:gd name="connsiteX39" fmla="*/ 1259458 w 1449958"/>
              <a:gd name="connsiteY39" fmla="*/ 617079 h 1655898"/>
              <a:gd name="connsiteX40" fmla="*/ 982452 w 1449958"/>
              <a:gd name="connsiteY40" fmla="*/ 617079 h 1655898"/>
              <a:gd name="connsiteX41" fmla="*/ 832321 w 1449958"/>
              <a:gd name="connsiteY41" fmla="*/ 466948 h 1655898"/>
              <a:gd name="connsiteX42" fmla="*/ 1338337 w 1449958"/>
              <a:gd name="connsiteY42" fmla="*/ 1393403 h 1655898"/>
              <a:gd name="connsiteX43" fmla="*/ 1188207 w 1449958"/>
              <a:gd name="connsiteY43" fmla="*/ 1543534 h 1655898"/>
              <a:gd name="connsiteX44" fmla="*/ 261751 w 1449958"/>
              <a:gd name="connsiteY44" fmla="*/ 1543534 h 1655898"/>
              <a:gd name="connsiteX45" fmla="*/ 111621 w 1449958"/>
              <a:gd name="connsiteY45" fmla="*/ 1393403 h 1655898"/>
              <a:gd name="connsiteX46" fmla="*/ 111621 w 1449958"/>
              <a:gd name="connsiteY46" fmla="*/ 261007 h 1655898"/>
              <a:gd name="connsiteX47" fmla="*/ 261751 w 1449958"/>
              <a:gd name="connsiteY47" fmla="*/ 110877 h 1655898"/>
              <a:gd name="connsiteX48" fmla="*/ 720700 w 1449958"/>
              <a:gd name="connsiteY48" fmla="*/ 110877 h 1655898"/>
              <a:gd name="connsiteX49" fmla="*/ 720700 w 1449958"/>
              <a:gd name="connsiteY49" fmla="*/ 466948 h 1655898"/>
              <a:gd name="connsiteX50" fmla="*/ 982452 w 1449958"/>
              <a:gd name="connsiteY50" fmla="*/ 728700 h 1655898"/>
              <a:gd name="connsiteX51" fmla="*/ 1338523 w 1449958"/>
              <a:gd name="connsiteY51" fmla="*/ 728700 h 1655898"/>
              <a:gd name="connsiteX52" fmla="*/ 1338523 w 1449958"/>
              <a:gd name="connsiteY52" fmla="*/ 1393403 h 1655898"/>
            </a:gdLst>
            <a:ahLst/>
            <a:cxnLst/>
            <a:rect l="l" t="t" r="r" b="b"/>
            <a:pathLst>
              <a:path w="1449958" h="1655898">
                <a:moveTo>
                  <a:pt x="1449958" y="669913"/>
                </a:moveTo>
                <a:cubicBezTo>
                  <a:pt x="1449958" y="668610"/>
                  <a:pt x="1449772" y="667308"/>
                  <a:pt x="1449586" y="666192"/>
                </a:cubicBezTo>
                <a:lnTo>
                  <a:pt x="1449586" y="665634"/>
                </a:lnTo>
                <a:cubicBezTo>
                  <a:pt x="1449214" y="663029"/>
                  <a:pt x="1448656" y="660425"/>
                  <a:pt x="1448098" y="658006"/>
                </a:cubicBezTo>
                <a:cubicBezTo>
                  <a:pt x="1447354" y="655402"/>
                  <a:pt x="1446423" y="652797"/>
                  <a:pt x="1445307" y="650379"/>
                </a:cubicBezTo>
                <a:cubicBezTo>
                  <a:pt x="1444749" y="649077"/>
                  <a:pt x="1444191" y="647960"/>
                  <a:pt x="1443633" y="646844"/>
                </a:cubicBezTo>
                <a:cubicBezTo>
                  <a:pt x="1443075" y="645728"/>
                  <a:pt x="1442331" y="644612"/>
                  <a:pt x="1441772" y="643496"/>
                </a:cubicBezTo>
                <a:cubicBezTo>
                  <a:pt x="1441587" y="643310"/>
                  <a:pt x="1441587" y="643124"/>
                  <a:pt x="1441400" y="643124"/>
                </a:cubicBezTo>
                <a:cubicBezTo>
                  <a:pt x="1440842" y="642193"/>
                  <a:pt x="1440098" y="641077"/>
                  <a:pt x="1439354" y="640147"/>
                </a:cubicBezTo>
                <a:cubicBezTo>
                  <a:pt x="1439354" y="640147"/>
                  <a:pt x="1439168" y="639961"/>
                  <a:pt x="1439168" y="639775"/>
                </a:cubicBezTo>
                <a:cubicBezTo>
                  <a:pt x="1438424" y="638845"/>
                  <a:pt x="1437680" y="637729"/>
                  <a:pt x="1436936" y="636798"/>
                </a:cubicBezTo>
                <a:lnTo>
                  <a:pt x="1436378" y="636240"/>
                </a:lnTo>
                <a:cubicBezTo>
                  <a:pt x="1435633" y="635310"/>
                  <a:pt x="1434703" y="634380"/>
                  <a:pt x="1433773" y="633450"/>
                </a:cubicBezTo>
                <a:lnTo>
                  <a:pt x="816136" y="15813"/>
                </a:lnTo>
                <a:cubicBezTo>
                  <a:pt x="815206" y="14883"/>
                  <a:pt x="814276" y="14139"/>
                  <a:pt x="813346" y="13208"/>
                </a:cubicBezTo>
                <a:lnTo>
                  <a:pt x="812788" y="12650"/>
                </a:lnTo>
                <a:lnTo>
                  <a:pt x="809997" y="10418"/>
                </a:lnTo>
                <a:cubicBezTo>
                  <a:pt x="809811" y="10418"/>
                  <a:pt x="809811" y="10232"/>
                  <a:pt x="809625" y="10232"/>
                </a:cubicBezTo>
                <a:cubicBezTo>
                  <a:pt x="808695" y="9488"/>
                  <a:pt x="807765" y="8930"/>
                  <a:pt x="806834" y="8372"/>
                </a:cubicBezTo>
                <a:cubicBezTo>
                  <a:pt x="806649" y="8186"/>
                  <a:pt x="806462" y="8186"/>
                  <a:pt x="806276" y="8000"/>
                </a:cubicBezTo>
                <a:cubicBezTo>
                  <a:pt x="805160" y="7255"/>
                  <a:pt x="804044" y="6697"/>
                  <a:pt x="802928" y="6139"/>
                </a:cubicBezTo>
                <a:lnTo>
                  <a:pt x="802742" y="6139"/>
                </a:lnTo>
                <a:cubicBezTo>
                  <a:pt x="801626" y="5581"/>
                  <a:pt x="800509" y="5023"/>
                  <a:pt x="799207" y="4465"/>
                </a:cubicBezTo>
                <a:lnTo>
                  <a:pt x="799021" y="4465"/>
                </a:lnTo>
                <a:cubicBezTo>
                  <a:pt x="796603" y="3349"/>
                  <a:pt x="793998" y="2418"/>
                  <a:pt x="791580" y="1860"/>
                </a:cubicBezTo>
                <a:lnTo>
                  <a:pt x="791394" y="1860"/>
                </a:lnTo>
                <a:cubicBezTo>
                  <a:pt x="788975" y="1116"/>
                  <a:pt x="786371" y="744"/>
                  <a:pt x="783766" y="372"/>
                </a:cubicBezTo>
                <a:lnTo>
                  <a:pt x="783022" y="372"/>
                </a:lnTo>
                <a:cubicBezTo>
                  <a:pt x="781720" y="186"/>
                  <a:pt x="780604" y="186"/>
                  <a:pt x="779301" y="0"/>
                </a:cubicBezTo>
                <a:lnTo>
                  <a:pt x="261751" y="0"/>
                </a:lnTo>
                <a:cubicBezTo>
                  <a:pt x="117388" y="0"/>
                  <a:pt x="0" y="117388"/>
                  <a:pt x="0" y="261751"/>
                </a:cubicBezTo>
                <a:lnTo>
                  <a:pt x="0" y="1394148"/>
                </a:lnTo>
                <a:cubicBezTo>
                  <a:pt x="0" y="1538511"/>
                  <a:pt x="117388" y="1655899"/>
                  <a:pt x="261751" y="1655899"/>
                </a:cubicBezTo>
                <a:lnTo>
                  <a:pt x="1188207" y="1655899"/>
                </a:lnTo>
                <a:cubicBezTo>
                  <a:pt x="1332570" y="1655899"/>
                  <a:pt x="1449958" y="1538511"/>
                  <a:pt x="1449958" y="1394148"/>
                </a:cubicBezTo>
                <a:lnTo>
                  <a:pt x="1449958" y="672889"/>
                </a:lnTo>
                <a:lnTo>
                  <a:pt x="1449958" y="669913"/>
                </a:lnTo>
                <a:close/>
                <a:moveTo>
                  <a:pt x="832321" y="466948"/>
                </a:moveTo>
                <a:lnTo>
                  <a:pt x="832321" y="189942"/>
                </a:lnTo>
                <a:lnTo>
                  <a:pt x="1259458" y="617079"/>
                </a:lnTo>
                <a:lnTo>
                  <a:pt x="982452" y="617079"/>
                </a:lnTo>
                <a:cubicBezTo>
                  <a:pt x="899666" y="617079"/>
                  <a:pt x="832321" y="549734"/>
                  <a:pt x="832321" y="466948"/>
                </a:cubicBezTo>
                <a:close/>
                <a:moveTo>
                  <a:pt x="1338337" y="1393403"/>
                </a:moveTo>
                <a:cubicBezTo>
                  <a:pt x="1338337" y="1476189"/>
                  <a:pt x="1270992" y="1543534"/>
                  <a:pt x="1188207" y="1543534"/>
                </a:cubicBezTo>
                <a:lnTo>
                  <a:pt x="261751" y="1543534"/>
                </a:lnTo>
                <a:cubicBezTo>
                  <a:pt x="178966" y="1543534"/>
                  <a:pt x="111621" y="1476189"/>
                  <a:pt x="111621" y="1393403"/>
                </a:cubicBezTo>
                <a:lnTo>
                  <a:pt x="111621" y="261007"/>
                </a:lnTo>
                <a:cubicBezTo>
                  <a:pt x="111621" y="178222"/>
                  <a:pt x="178966" y="110877"/>
                  <a:pt x="261751" y="110877"/>
                </a:cubicBezTo>
                <a:lnTo>
                  <a:pt x="720700" y="110877"/>
                </a:lnTo>
                <a:lnTo>
                  <a:pt x="720700" y="466948"/>
                </a:lnTo>
                <a:cubicBezTo>
                  <a:pt x="720700" y="611312"/>
                  <a:pt x="838088" y="728700"/>
                  <a:pt x="982452" y="728700"/>
                </a:cubicBezTo>
                <a:lnTo>
                  <a:pt x="1338523" y="728700"/>
                </a:lnTo>
                <a:lnTo>
                  <a:pt x="1338523" y="1393403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4346292" y="2135194"/>
            <a:ext cx="3469410" cy="3479747"/>
          </a:xfrm>
          <a:prstGeom prst="roundRect">
            <a:avLst>
              <a:gd name="adj" fmla="val 5152"/>
            </a:avLst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4405728" y="2195473"/>
            <a:ext cx="3350538" cy="3359189"/>
          </a:xfrm>
          <a:prstGeom prst="roundRect">
            <a:avLst>
              <a:gd name="adj" fmla="val 5152"/>
            </a:avLst>
          </a:prstGeom>
          <a:solidFill>
            <a:schemeClr val="accent2"/>
          </a:solidFill>
          <a:ln w="12700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4639863" y="3298246"/>
            <a:ext cx="2882257" cy="157855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185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{{content-1.2.2}}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4639864" y="2399660"/>
            <a:ext cx="2882257" cy="81833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{{subtitle-1.2.2}}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8500363" y="1692828"/>
            <a:ext cx="2568356" cy="1889860"/>
          </a:xfrm>
          <a:prstGeom prst="roundRect">
            <a:avLst>
              <a:gd name="adj" fmla="val 5152"/>
            </a:avLst>
          </a:prstGeom>
          <a:noFill/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9395368" y="1292457"/>
            <a:ext cx="778344" cy="778343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9610953" y="1513641"/>
            <a:ext cx="347176" cy="335975"/>
          </a:xfrm>
          <a:custGeom>
            <a:avLst/>
            <a:gdLst>
              <a:gd name="connsiteX0" fmla="*/ 695958 w 1660735"/>
              <a:gd name="connsiteY0" fmla="*/ 752512 h 1607157"/>
              <a:gd name="connsiteX1" fmla="*/ 376349 w 1660735"/>
              <a:gd name="connsiteY1" fmla="*/ 752512 h 1607157"/>
              <a:gd name="connsiteX2" fmla="*/ 110505 w 1660735"/>
              <a:gd name="connsiteY2" fmla="*/ 642007 h 1607157"/>
              <a:gd name="connsiteX3" fmla="*/ 0 w 1660735"/>
              <a:gd name="connsiteY3" fmla="*/ 376349 h 1607157"/>
              <a:gd name="connsiteX4" fmla="*/ 110505 w 1660735"/>
              <a:gd name="connsiteY4" fmla="*/ 110505 h 1607157"/>
              <a:gd name="connsiteX5" fmla="*/ 376349 w 1660735"/>
              <a:gd name="connsiteY5" fmla="*/ 0 h 1607157"/>
              <a:gd name="connsiteX6" fmla="*/ 642193 w 1660735"/>
              <a:gd name="connsiteY6" fmla="*/ 110505 h 1607157"/>
              <a:gd name="connsiteX7" fmla="*/ 752698 w 1660735"/>
              <a:gd name="connsiteY7" fmla="*/ 376349 h 1607157"/>
              <a:gd name="connsiteX8" fmla="*/ 752698 w 1660735"/>
              <a:gd name="connsiteY8" fmla="*/ 695958 h 1607157"/>
              <a:gd name="connsiteX9" fmla="*/ 695958 w 1660735"/>
              <a:gd name="connsiteY9" fmla="*/ 752512 h 1607157"/>
              <a:gd name="connsiteX10" fmla="*/ 376349 w 1660735"/>
              <a:gd name="connsiteY10" fmla="*/ 111621 h 1607157"/>
              <a:gd name="connsiteX11" fmla="*/ 111621 w 1660735"/>
              <a:gd name="connsiteY11" fmla="*/ 376349 h 1607157"/>
              <a:gd name="connsiteX12" fmla="*/ 376349 w 1660735"/>
              <a:gd name="connsiteY12" fmla="*/ 641077 h 1607157"/>
              <a:gd name="connsiteX13" fmla="*/ 641077 w 1660735"/>
              <a:gd name="connsiteY13" fmla="*/ 641077 h 1607157"/>
              <a:gd name="connsiteX14" fmla="*/ 641077 w 1660735"/>
              <a:gd name="connsiteY14" fmla="*/ 376349 h 1607157"/>
              <a:gd name="connsiteX15" fmla="*/ 376349 w 1660735"/>
              <a:gd name="connsiteY15" fmla="*/ 111621 h 1607157"/>
              <a:gd name="connsiteX16" fmla="*/ 1284201 w 1660735"/>
              <a:gd name="connsiteY16" fmla="*/ 752512 h 1607157"/>
              <a:gd name="connsiteX17" fmla="*/ 964592 w 1660735"/>
              <a:gd name="connsiteY17" fmla="*/ 752512 h 1607157"/>
              <a:gd name="connsiteX18" fmla="*/ 908038 w 1660735"/>
              <a:gd name="connsiteY18" fmla="*/ 695958 h 1607157"/>
              <a:gd name="connsiteX19" fmla="*/ 908038 w 1660735"/>
              <a:gd name="connsiteY19" fmla="*/ 376349 h 1607157"/>
              <a:gd name="connsiteX20" fmla="*/ 1018543 w 1660735"/>
              <a:gd name="connsiteY20" fmla="*/ 110505 h 1607157"/>
              <a:gd name="connsiteX21" fmla="*/ 1284387 w 1660735"/>
              <a:gd name="connsiteY21" fmla="*/ 0 h 1607157"/>
              <a:gd name="connsiteX22" fmla="*/ 1550231 w 1660735"/>
              <a:gd name="connsiteY22" fmla="*/ 110505 h 1607157"/>
              <a:gd name="connsiteX23" fmla="*/ 1660736 w 1660735"/>
              <a:gd name="connsiteY23" fmla="*/ 376349 h 1607157"/>
              <a:gd name="connsiteX24" fmla="*/ 1550231 w 1660735"/>
              <a:gd name="connsiteY24" fmla="*/ 642193 h 1607157"/>
              <a:gd name="connsiteX25" fmla="*/ 1284201 w 1660735"/>
              <a:gd name="connsiteY25" fmla="*/ 752512 h 1607157"/>
              <a:gd name="connsiteX26" fmla="*/ 1019659 w 1660735"/>
              <a:gd name="connsiteY26" fmla="*/ 640891 h 1607157"/>
              <a:gd name="connsiteX27" fmla="*/ 1284387 w 1660735"/>
              <a:gd name="connsiteY27" fmla="*/ 640891 h 1607157"/>
              <a:gd name="connsiteX28" fmla="*/ 1549115 w 1660735"/>
              <a:gd name="connsiteY28" fmla="*/ 376163 h 1607157"/>
              <a:gd name="connsiteX29" fmla="*/ 1284387 w 1660735"/>
              <a:gd name="connsiteY29" fmla="*/ 111435 h 1607157"/>
              <a:gd name="connsiteX30" fmla="*/ 1019659 w 1660735"/>
              <a:gd name="connsiteY30" fmla="*/ 376163 h 1607157"/>
              <a:gd name="connsiteX31" fmla="*/ 1019659 w 1660735"/>
              <a:gd name="connsiteY31" fmla="*/ 640891 h 1607157"/>
              <a:gd name="connsiteX32" fmla="*/ 376349 w 1660735"/>
              <a:gd name="connsiteY32" fmla="*/ 1607158 h 1607157"/>
              <a:gd name="connsiteX33" fmla="*/ 110505 w 1660735"/>
              <a:gd name="connsiteY33" fmla="*/ 1496653 h 1607157"/>
              <a:gd name="connsiteX34" fmla="*/ 0 w 1660735"/>
              <a:gd name="connsiteY34" fmla="*/ 1230809 h 1607157"/>
              <a:gd name="connsiteX35" fmla="*/ 110505 w 1660735"/>
              <a:gd name="connsiteY35" fmla="*/ 964964 h 1607157"/>
              <a:gd name="connsiteX36" fmla="*/ 376349 w 1660735"/>
              <a:gd name="connsiteY36" fmla="*/ 854459 h 1607157"/>
              <a:gd name="connsiteX37" fmla="*/ 695958 w 1660735"/>
              <a:gd name="connsiteY37" fmla="*/ 854459 h 1607157"/>
              <a:gd name="connsiteX38" fmla="*/ 752512 w 1660735"/>
              <a:gd name="connsiteY38" fmla="*/ 911014 h 1607157"/>
              <a:gd name="connsiteX39" fmla="*/ 752512 w 1660735"/>
              <a:gd name="connsiteY39" fmla="*/ 1230623 h 1607157"/>
              <a:gd name="connsiteX40" fmla="*/ 642007 w 1660735"/>
              <a:gd name="connsiteY40" fmla="*/ 1496467 h 1607157"/>
              <a:gd name="connsiteX41" fmla="*/ 376349 w 1660735"/>
              <a:gd name="connsiteY41" fmla="*/ 1607158 h 1607157"/>
              <a:gd name="connsiteX42" fmla="*/ 376349 w 1660735"/>
              <a:gd name="connsiteY42" fmla="*/ 966267 h 1607157"/>
              <a:gd name="connsiteX43" fmla="*/ 111621 w 1660735"/>
              <a:gd name="connsiteY43" fmla="*/ 1230809 h 1607157"/>
              <a:gd name="connsiteX44" fmla="*/ 376349 w 1660735"/>
              <a:gd name="connsiteY44" fmla="*/ 1495537 h 1607157"/>
              <a:gd name="connsiteX45" fmla="*/ 641077 w 1660735"/>
              <a:gd name="connsiteY45" fmla="*/ 1230809 h 1607157"/>
              <a:gd name="connsiteX46" fmla="*/ 641077 w 1660735"/>
              <a:gd name="connsiteY46" fmla="*/ 966267 h 1607157"/>
              <a:gd name="connsiteX47" fmla="*/ 376349 w 1660735"/>
              <a:gd name="connsiteY47" fmla="*/ 966267 h 1607157"/>
              <a:gd name="connsiteX48" fmla="*/ 1284201 w 1660735"/>
              <a:gd name="connsiteY48" fmla="*/ 1607158 h 1607157"/>
              <a:gd name="connsiteX49" fmla="*/ 1018357 w 1660735"/>
              <a:gd name="connsiteY49" fmla="*/ 1496653 h 1607157"/>
              <a:gd name="connsiteX50" fmla="*/ 907852 w 1660735"/>
              <a:gd name="connsiteY50" fmla="*/ 1230809 h 1607157"/>
              <a:gd name="connsiteX51" fmla="*/ 907852 w 1660735"/>
              <a:gd name="connsiteY51" fmla="*/ 911200 h 1607157"/>
              <a:gd name="connsiteX52" fmla="*/ 964406 w 1660735"/>
              <a:gd name="connsiteY52" fmla="*/ 854646 h 1607157"/>
              <a:gd name="connsiteX53" fmla="*/ 1284015 w 1660735"/>
              <a:gd name="connsiteY53" fmla="*/ 854646 h 1607157"/>
              <a:gd name="connsiteX54" fmla="*/ 1549859 w 1660735"/>
              <a:gd name="connsiteY54" fmla="*/ 965150 h 1607157"/>
              <a:gd name="connsiteX55" fmla="*/ 1660364 w 1660735"/>
              <a:gd name="connsiteY55" fmla="*/ 1230995 h 1607157"/>
              <a:gd name="connsiteX56" fmla="*/ 1550045 w 1660735"/>
              <a:gd name="connsiteY56" fmla="*/ 1496653 h 1607157"/>
              <a:gd name="connsiteX57" fmla="*/ 1284201 w 1660735"/>
              <a:gd name="connsiteY57" fmla="*/ 1607158 h 1607157"/>
              <a:gd name="connsiteX58" fmla="*/ 1019659 w 1660735"/>
              <a:gd name="connsiteY58" fmla="*/ 966267 h 1607157"/>
              <a:gd name="connsiteX59" fmla="*/ 1019659 w 1660735"/>
              <a:gd name="connsiteY59" fmla="*/ 1230995 h 1607157"/>
              <a:gd name="connsiteX60" fmla="*/ 1284387 w 1660735"/>
              <a:gd name="connsiteY60" fmla="*/ 1495723 h 1607157"/>
              <a:gd name="connsiteX61" fmla="*/ 1549115 w 1660735"/>
              <a:gd name="connsiteY61" fmla="*/ 1230995 h 1607157"/>
              <a:gd name="connsiteX62" fmla="*/ 1284387 w 1660735"/>
              <a:gd name="connsiteY62" fmla="*/ 966267 h 1607157"/>
              <a:gd name="connsiteX63" fmla="*/ 1019659 w 1660735"/>
              <a:gd name="connsiteY63" fmla="*/ 966267 h 1607157"/>
            </a:gdLst>
            <a:ahLst/>
            <a:cxnLst/>
            <a:rect l="l" t="t" r="r" b="b"/>
            <a:pathLst>
              <a:path w="1660735" h="1607157">
                <a:moveTo>
                  <a:pt x="695958" y="752512"/>
                </a:moveTo>
                <a:lnTo>
                  <a:pt x="376349" y="752512"/>
                </a:lnTo>
                <a:cubicBezTo>
                  <a:pt x="276262" y="752512"/>
                  <a:pt x="181756" y="713259"/>
                  <a:pt x="110505" y="642007"/>
                </a:cubicBezTo>
                <a:cubicBezTo>
                  <a:pt x="39253" y="570756"/>
                  <a:pt x="0" y="476436"/>
                  <a:pt x="0" y="376349"/>
                </a:cubicBezTo>
                <a:cubicBezTo>
                  <a:pt x="0" y="276262"/>
                  <a:pt x="39253" y="181756"/>
                  <a:pt x="110505" y="110505"/>
                </a:cubicBezTo>
                <a:cubicBezTo>
                  <a:pt x="181756" y="39253"/>
                  <a:pt x="276076" y="0"/>
                  <a:pt x="376349" y="0"/>
                </a:cubicBezTo>
                <a:cubicBezTo>
                  <a:pt x="476436" y="0"/>
                  <a:pt x="570942" y="39253"/>
                  <a:pt x="642193" y="110505"/>
                </a:cubicBezTo>
                <a:cubicBezTo>
                  <a:pt x="713445" y="181756"/>
                  <a:pt x="752698" y="276076"/>
                  <a:pt x="752698" y="376349"/>
                </a:cubicBezTo>
                <a:lnTo>
                  <a:pt x="752698" y="695958"/>
                </a:lnTo>
                <a:cubicBezTo>
                  <a:pt x="752512" y="727211"/>
                  <a:pt x="727211" y="752512"/>
                  <a:pt x="695958" y="752512"/>
                </a:cubicBezTo>
                <a:close/>
                <a:moveTo>
                  <a:pt x="376349" y="111621"/>
                </a:moveTo>
                <a:cubicBezTo>
                  <a:pt x="230498" y="111621"/>
                  <a:pt x="111621" y="230312"/>
                  <a:pt x="111621" y="376349"/>
                </a:cubicBezTo>
                <a:cubicBezTo>
                  <a:pt x="111621" y="522201"/>
                  <a:pt x="230312" y="641077"/>
                  <a:pt x="376349" y="641077"/>
                </a:cubicBezTo>
                <a:lnTo>
                  <a:pt x="641077" y="641077"/>
                </a:lnTo>
                <a:lnTo>
                  <a:pt x="641077" y="376349"/>
                </a:lnTo>
                <a:cubicBezTo>
                  <a:pt x="640891" y="230312"/>
                  <a:pt x="522201" y="111621"/>
                  <a:pt x="376349" y="111621"/>
                </a:cubicBezTo>
                <a:close/>
                <a:moveTo>
                  <a:pt x="1284201" y="752512"/>
                </a:moveTo>
                <a:lnTo>
                  <a:pt x="964592" y="752512"/>
                </a:lnTo>
                <a:cubicBezTo>
                  <a:pt x="933338" y="752512"/>
                  <a:pt x="908038" y="727025"/>
                  <a:pt x="908038" y="695958"/>
                </a:cubicBezTo>
                <a:lnTo>
                  <a:pt x="908038" y="376349"/>
                </a:lnTo>
                <a:cubicBezTo>
                  <a:pt x="908038" y="276262"/>
                  <a:pt x="947291" y="181756"/>
                  <a:pt x="1018543" y="110505"/>
                </a:cubicBezTo>
                <a:cubicBezTo>
                  <a:pt x="1089794" y="39253"/>
                  <a:pt x="1184114" y="0"/>
                  <a:pt x="1284387" y="0"/>
                </a:cubicBezTo>
                <a:cubicBezTo>
                  <a:pt x="1384660" y="0"/>
                  <a:pt x="1478980" y="39253"/>
                  <a:pt x="1550231" y="110505"/>
                </a:cubicBezTo>
                <a:cubicBezTo>
                  <a:pt x="1621482" y="181756"/>
                  <a:pt x="1660736" y="276076"/>
                  <a:pt x="1660736" y="376349"/>
                </a:cubicBezTo>
                <a:cubicBezTo>
                  <a:pt x="1660736" y="476622"/>
                  <a:pt x="1621482" y="570942"/>
                  <a:pt x="1550231" y="642193"/>
                </a:cubicBezTo>
                <a:cubicBezTo>
                  <a:pt x="1478794" y="713259"/>
                  <a:pt x="1384288" y="752512"/>
                  <a:pt x="1284201" y="752512"/>
                </a:cubicBezTo>
                <a:close/>
                <a:moveTo>
                  <a:pt x="1019659" y="640891"/>
                </a:moveTo>
                <a:lnTo>
                  <a:pt x="1284387" y="640891"/>
                </a:lnTo>
                <a:cubicBezTo>
                  <a:pt x="1430238" y="640891"/>
                  <a:pt x="1549115" y="522201"/>
                  <a:pt x="1549115" y="376163"/>
                </a:cubicBezTo>
                <a:cubicBezTo>
                  <a:pt x="1549115" y="230312"/>
                  <a:pt x="1430424" y="111435"/>
                  <a:pt x="1284387" y="111435"/>
                </a:cubicBezTo>
                <a:cubicBezTo>
                  <a:pt x="1138349" y="111435"/>
                  <a:pt x="1019659" y="230125"/>
                  <a:pt x="1019659" y="376163"/>
                </a:cubicBezTo>
                <a:lnTo>
                  <a:pt x="1019659" y="640891"/>
                </a:lnTo>
                <a:close/>
                <a:moveTo>
                  <a:pt x="376349" y="1607158"/>
                </a:moveTo>
                <a:cubicBezTo>
                  <a:pt x="276262" y="1607158"/>
                  <a:pt x="181756" y="1567904"/>
                  <a:pt x="110505" y="1496653"/>
                </a:cubicBezTo>
                <a:cubicBezTo>
                  <a:pt x="39253" y="1425401"/>
                  <a:pt x="0" y="1330896"/>
                  <a:pt x="0" y="1230809"/>
                </a:cubicBezTo>
                <a:cubicBezTo>
                  <a:pt x="0" y="1130722"/>
                  <a:pt x="39253" y="1036216"/>
                  <a:pt x="110505" y="964964"/>
                </a:cubicBezTo>
                <a:cubicBezTo>
                  <a:pt x="181756" y="893713"/>
                  <a:pt x="276076" y="854459"/>
                  <a:pt x="376349" y="854459"/>
                </a:cubicBezTo>
                <a:lnTo>
                  <a:pt x="695958" y="854459"/>
                </a:lnTo>
                <a:cubicBezTo>
                  <a:pt x="727211" y="854459"/>
                  <a:pt x="752512" y="879760"/>
                  <a:pt x="752512" y="911014"/>
                </a:cubicBezTo>
                <a:lnTo>
                  <a:pt x="752512" y="1230623"/>
                </a:lnTo>
                <a:cubicBezTo>
                  <a:pt x="752512" y="1330709"/>
                  <a:pt x="713259" y="1425215"/>
                  <a:pt x="642007" y="1496467"/>
                </a:cubicBezTo>
                <a:cubicBezTo>
                  <a:pt x="570756" y="1567718"/>
                  <a:pt x="476436" y="1607158"/>
                  <a:pt x="376349" y="1607158"/>
                </a:cubicBezTo>
                <a:close/>
                <a:moveTo>
                  <a:pt x="376349" y="966267"/>
                </a:moveTo>
                <a:cubicBezTo>
                  <a:pt x="230312" y="966267"/>
                  <a:pt x="111621" y="1084957"/>
                  <a:pt x="111621" y="1230809"/>
                </a:cubicBezTo>
                <a:cubicBezTo>
                  <a:pt x="111621" y="1376660"/>
                  <a:pt x="230312" y="1495537"/>
                  <a:pt x="376349" y="1495537"/>
                </a:cubicBezTo>
                <a:cubicBezTo>
                  <a:pt x="522201" y="1495537"/>
                  <a:pt x="641077" y="1376846"/>
                  <a:pt x="641077" y="1230809"/>
                </a:cubicBezTo>
                <a:lnTo>
                  <a:pt x="641077" y="966267"/>
                </a:lnTo>
                <a:lnTo>
                  <a:pt x="376349" y="966267"/>
                </a:lnTo>
                <a:close/>
                <a:moveTo>
                  <a:pt x="1284201" y="1607158"/>
                </a:moveTo>
                <a:cubicBezTo>
                  <a:pt x="1184114" y="1607158"/>
                  <a:pt x="1089608" y="1567904"/>
                  <a:pt x="1018357" y="1496653"/>
                </a:cubicBezTo>
                <a:cubicBezTo>
                  <a:pt x="947105" y="1425401"/>
                  <a:pt x="907852" y="1331082"/>
                  <a:pt x="907852" y="1230809"/>
                </a:cubicBezTo>
                <a:lnTo>
                  <a:pt x="907852" y="911200"/>
                </a:lnTo>
                <a:cubicBezTo>
                  <a:pt x="907852" y="879946"/>
                  <a:pt x="933152" y="854646"/>
                  <a:pt x="964406" y="854646"/>
                </a:cubicBezTo>
                <a:lnTo>
                  <a:pt x="1284015" y="854646"/>
                </a:lnTo>
                <a:cubicBezTo>
                  <a:pt x="1384102" y="854646"/>
                  <a:pt x="1478607" y="893899"/>
                  <a:pt x="1549859" y="965150"/>
                </a:cubicBezTo>
                <a:cubicBezTo>
                  <a:pt x="1621110" y="1036402"/>
                  <a:pt x="1660364" y="1130722"/>
                  <a:pt x="1660364" y="1230995"/>
                </a:cubicBezTo>
                <a:cubicBezTo>
                  <a:pt x="1660364" y="1331268"/>
                  <a:pt x="1621296" y="1425401"/>
                  <a:pt x="1550045" y="1496653"/>
                </a:cubicBezTo>
                <a:cubicBezTo>
                  <a:pt x="1478794" y="1567904"/>
                  <a:pt x="1384288" y="1607158"/>
                  <a:pt x="1284201" y="1607158"/>
                </a:cubicBezTo>
                <a:close/>
                <a:moveTo>
                  <a:pt x="1019659" y="966267"/>
                </a:moveTo>
                <a:lnTo>
                  <a:pt x="1019659" y="1230995"/>
                </a:lnTo>
                <a:cubicBezTo>
                  <a:pt x="1019659" y="1376846"/>
                  <a:pt x="1138349" y="1495723"/>
                  <a:pt x="1284387" y="1495723"/>
                </a:cubicBezTo>
                <a:cubicBezTo>
                  <a:pt x="1430424" y="1495723"/>
                  <a:pt x="1549115" y="1377032"/>
                  <a:pt x="1549115" y="1230995"/>
                </a:cubicBezTo>
                <a:cubicBezTo>
                  <a:pt x="1549115" y="1084957"/>
                  <a:pt x="1430424" y="966267"/>
                  <a:pt x="1284387" y="966267"/>
                </a:cubicBezTo>
                <a:lnTo>
                  <a:pt x="1019659" y="966267"/>
                </a:ln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8049837" y="2135194"/>
            <a:ext cx="3469410" cy="3479747"/>
          </a:xfrm>
          <a:prstGeom prst="roundRect">
            <a:avLst>
              <a:gd name="adj" fmla="val 5152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8109273" y="2195473"/>
            <a:ext cx="3350538" cy="3359189"/>
          </a:xfrm>
          <a:prstGeom prst="roundRect">
            <a:avLst>
              <a:gd name="adj" fmla="val 5152"/>
            </a:avLst>
          </a:prstGeom>
          <a:solidFill>
            <a:schemeClr val="accent1"/>
          </a:solidFill>
          <a:ln w="12700" cap="sq">
            <a:solidFill>
              <a:schemeClr val="bg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8343408" y="3298246"/>
            <a:ext cx="2882257" cy="157855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185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{{content-1.2.3}}</a:t>
            </a:r>
            <a:endParaRPr kumimoji="1" lang="zh-CN" altLang="en-US" sz="1185"/>
          </a:p>
          <a:p>
            <a:pPr algn="ctr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8343409" y="2399660"/>
            <a:ext cx="2882257" cy="818339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{{subtitle-1.2.3}}</a:t>
            </a:r>
            <a:endParaRPr kumimoji="1" lang="zh-CN" altLang="en-US"/>
          </a:p>
        </p:txBody>
      </p:sp>
      <p:sp>
        <p:nvSpPr>
          <p:cNvPr id="24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{{subtitle-1.2}}</a:t>
            </a:r>
            <a:endParaRPr kumimoji="1" lang="zh-CN" altLang="en-US"/>
          </a:p>
        </p:txBody>
      </p:sp>
      <p:sp>
        <p:nvSpPr>
          <p:cNvPr id="25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841665" y="5769776"/>
            <a:ext cx="2359413" cy="2176448"/>
          </a:xfrm>
          <a:custGeom>
            <a:avLst/>
            <a:gdLst>
              <a:gd name="connsiteX0" fmla="*/ 2308032 w 2359413"/>
              <a:gd name="connsiteY0" fmla="*/ 2073686 h 2176448"/>
              <a:gd name="connsiteX1" fmla="*/ 2359413 w 2359413"/>
              <a:gd name="connsiteY1" fmla="*/ 2125067 h 2176448"/>
              <a:gd name="connsiteX2" fmla="*/ 2308032 w 2359413"/>
              <a:gd name="connsiteY2" fmla="*/ 2176448 h 2176448"/>
              <a:gd name="connsiteX3" fmla="*/ 2256651 w 2359413"/>
              <a:gd name="connsiteY3" fmla="*/ 2125067 h 2176448"/>
              <a:gd name="connsiteX4" fmla="*/ 2308032 w 2359413"/>
              <a:gd name="connsiteY4" fmla="*/ 2073686 h 2176448"/>
              <a:gd name="connsiteX5" fmla="*/ 1931922 w 2359413"/>
              <a:gd name="connsiteY5" fmla="*/ 2073686 h 2176448"/>
              <a:gd name="connsiteX6" fmla="*/ 1983303 w 2359413"/>
              <a:gd name="connsiteY6" fmla="*/ 2125067 h 2176448"/>
              <a:gd name="connsiteX7" fmla="*/ 1931922 w 2359413"/>
              <a:gd name="connsiteY7" fmla="*/ 2176448 h 2176448"/>
              <a:gd name="connsiteX8" fmla="*/ 1880541 w 2359413"/>
              <a:gd name="connsiteY8" fmla="*/ 2125067 h 2176448"/>
              <a:gd name="connsiteX9" fmla="*/ 1931922 w 2359413"/>
              <a:gd name="connsiteY9" fmla="*/ 2073686 h 2176448"/>
              <a:gd name="connsiteX10" fmla="*/ 1555814 w 2359413"/>
              <a:gd name="connsiteY10" fmla="*/ 2073686 h 2176448"/>
              <a:gd name="connsiteX11" fmla="*/ 1607195 w 2359413"/>
              <a:gd name="connsiteY11" fmla="*/ 2125067 h 2176448"/>
              <a:gd name="connsiteX12" fmla="*/ 1555814 w 2359413"/>
              <a:gd name="connsiteY12" fmla="*/ 2176448 h 2176448"/>
              <a:gd name="connsiteX13" fmla="*/ 1504433 w 2359413"/>
              <a:gd name="connsiteY13" fmla="*/ 2125067 h 2176448"/>
              <a:gd name="connsiteX14" fmla="*/ 1555814 w 2359413"/>
              <a:gd name="connsiteY14" fmla="*/ 2073686 h 2176448"/>
              <a:gd name="connsiteX15" fmla="*/ 1179708 w 2359413"/>
              <a:gd name="connsiteY15" fmla="*/ 2073686 h 2176448"/>
              <a:gd name="connsiteX16" fmla="*/ 1231089 w 2359413"/>
              <a:gd name="connsiteY16" fmla="*/ 2125067 h 2176448"/>
              <a:gd name="connsiteX17" fmla="*/ 1179708 w 2359413"/>
              <a:gd name="connsiteY17" fmla="*/ 2176448 h 2176448"/>
              <a:gd name="connsiteX18" fmla="*/ 1128327 w 2359413"/>
              <a:gd name="connsiteY18" fmla="*/ 2125067 h 2176448"/>
              <a:gd name="connsiteX19" fmla="*/ 1179708 w 2359413"/>
              <a:gd name="connsiteY19" fmla="*/ 2073686 h 2176448"/>
              <a:gd name="connsiteX20" fmla="*/ 803599 w 2359413"/>
              <a:gd name="connsiteY20" fmla="*/ 2073686 h 2176448"/>
              <a:gd name="connsiteX21" fmla="*/ 854980 w 2359413"/>
              <a:gd name="connsiteY21" fmla="*/ 2125067 h 2176448"/>
              <a:gd name="connsiteX22" fmla="*/ 803599 w 2359413"/>
              <a:gd name="connsiteY22" fmla="*/ 2176448 h 2176448"/>
              <a:gd name="connsiteX23" fmla="*/ 752218 w 2359413"/>
              <a:gd name="connsiteY23" fmla="*/ 2125067 h 2176448"/>
              <a:gd name="connsiteX24" fmla="*/ 803599 w 2359413"/>
              <a:gd name="connsiteY24" fmla="*/ 2073686 h 2176448"/>
              <a:gd name="connsiteX25" fmla="*/ 427489 w 2359413"/>
              <a:gd name="connsiteY25" fmla="*/ 2073686 h 2176448"/>
              <a:gd name="connsiteX26" fmla="*/ 478870 w 2359413"/>
              <a:gd name="connsiteY26" fmla="*/ 2125067 h 2176448"/>
              <a:gd name="connsiteX27" fmla="*/ 427489 w 2359413"/>
              <a:gd name="connsiteY27" fmla="*/ 2176448 h 2176448"/>
              <a:gd name="connsiteX28" fmla="*/ 376108 w 2359413"/>
              <a:gd name="connsiteY28" fmla="*/ 2125067 h 2176448"/>
              <a:gd name="connsiteX29" fmla="*/ 427489 w 2359413"/>
              <a:gd name="connsiteY29" fmla="*/ 2073686 h 2176448"/>
              <a:gd name="connsiteX30" fmla="*/ 51381 w 2359413"/>
              <a:gd name="connsiteY30" fmla="*/ 2073686 h 2176448"/>
              <a:gd name="connsiteX31" fmla="*/ 102762 w 2359413"/>
              <a:gd name="connsiteY31" fmla="*/ 2125067 h 2176448"/>
              <a:gd name="connsiteX32" fmla="*/ 51381 w 2359413"/>
              <a:gd name="connsiteY32" fmla="*/ 2176448 h 2176448"/>
              <a:gd name="connsiteX33" fmla="*/ 0 w 2359413"/>
              <a:gd name="connsiteY33" fmla="*/ 2125067 h 2176448"/>
              <a:gd name="connsiteX34" fmla="*/ 51381 w 2359413"/>
              <a:gd name="connsiteY34" fmla="*/ 2073686 h 2176448"/>
              <a:gd name="connsiteX35" fmla="*/ 2308032 w 2359413"/>
              <a:gd name="connsiteY35" fmla="*/ 1777446 h 2176448"/>
              <a:gd name="connsiteX36" fmla="*/ 2359413 w 2359413"/>
              <a:gd name="connsiteY36" fmla="*/ 1828827 h 2176448"/>
              <a:gd name="connsiteX37" fmla="*/ 2308032 w 2359413"/>
              <a:gd name="connsiteY37" fmla="*/ 1880208 h 2176448"/>
              <a:gd name="connsiteX38" fmla="*/ 2256651 w 2359413"/>
              <a:gd name="connsiteY38" fmla="*/ 1828827 h 2176448"/>
              <a:gd name="connsiteX39" fmla="*/ 2308032 w 2359413"/>
              <a:gd name="connsiteY39" fmla="*/ 1777446 h 2176448"/>
              <a:gd name="connsiteX40" fmla="*/ 1931922 w 2359413"/>
              <a:gd name="connsiteY40" fmla="*/ 1777446 h 2176448"/>
              <a:gd name="connsiteX41" fmla="*/ 1983303 w 2359413"/>
              <a:gd name="connsiteY41" fmla="*/ 1828827 h 2176448"/>
              <a:gd name="connsiteX42" fmla="*/ 1931922 w 2359413"/>
              <a:gd name="connsiteY42" fmla="*/ 1880208 h 2176448"/>
              <a:gd name="connsiteX43" fmla="*/ 1880541 w 2359413"/>
              <a:gd name="connsiteY43" fmla="*/ 1828827 h 2176448"/>
              <a:gd name="connsiteX44" fmla="*/ 1931922 w 2359413"/>
              <a:gd name="connsiteY44" fmla="*/ 1777446 h 2176448"/>
              <a:gd name="connsiteX45" fmla="*/ 1555814 w 2359413"/>
              <a:gd name="connsiteY45" fmla="*/ 1777446 h 2176448"/>
              <a:gd name="connsiteX46" fmla="*/ 1607195 w 2359413"/>
              <a:gd name="connsiteY46" fmla="*/ 1828827 h 2176448"/>
              <a:gd name="connsiteX47" fmla="*/ 1555814 w 2359413"/>
              <a:gd name="connsiteY47" fmla="*/ 1880208 h 2176448"/>
              <a:gd name="connsiteX48" fmla="*/ 1504433 w 2359413"/>
              <a:gd name="connsiteY48" fmla="*/ 1828827 h 2176448"/>
              <a:gd name="connsiteX49" fmla="*/ 1555814 w 2359413"/>
              <a:gd name="connsiteY49" fmla="*/ 1777446 h 2176448"/>
              <a:gd name="connsiteX50" fmla="*/ 1179708 w 2359413"/>
              <a:gd name="connsiteY50" fmla="*/ 1777446 h 2176448"/>
              <a:gd name="connsiteX51" fmla="*/ 1231089 w 2359413"/>
              <a:gd name="connsiteY51" fmla="*/ 1828827 h 2176448"/>
              <a:gd name="connsiteX52" fmla="*/ 1179708 w 2359413"/>
              <a:gd name="connsiteY52" fmla="*/ 1880208 h 2176448"/>
              <a:gd name="connsiteX53" fmla="*/ 1128327 w 2359413"/>
              <a:gd name="connsiteY53" fmla="*/ 1828827 h 2176448"/>
              <a:gd name="connsiteX54" fmla="*/ 1179708 w 2359413"/>
              <a:gd name="connsiteY54" fmla="*/ 1777446 h 2176448"/>
              <a:gd name="connsiteX55" fmla="*/ 803599 w 2359413"/>
              <a:gd name="connsiteY55" fmla="*/ 1777446 h 2176448"/>
              <a:gd name="connsiteX56" fmla="*/ 854980 w 2359413"/>
              <a:gd name="connsiteY56" fmla="*/ 1828827 h 2176448"/>
              <a:gd name="connsiteX57" fmla="*/ 803599 w 2359413"/>
              <a:gd name="connsiteY57" fmla="*/ 1880208 h 2176448"/>
              <a:gd name="connsiteX58" fmla="*/ 752218 w 2359413"/>
              <a:gd name="connsiteY58" fmla="*/ 1828827 h 2176448"/>
              <a:gd name="connsiteX59" fmla="*/ 803599 w 2359413"/>
              <a:gd name="connsiteY59" fmla="*/ 1777446 h 2176448"/>
              <a:gd name="connsiteX60" fmla="*/ 427489 w 2359413"/>
              <a:gd name="connsiteY60" fmla="*/ 1777446 h 2176448"/>
              <a:gd name="connsiteX61" fmla="*/ 478870 w 2359413"/>
              <a:gd name="connsiteY61" fmla="*/ 1828827 h 2176448"/>
              <a:gd name="connsiteX62" fmla="*/ 427489 w 2359413"/>
              <a:gd name="connsiteY62" fmla="*/ 1880208 h 2176448"/>
              <a:gd name="connsiteX63" fmla="*/ 376108 w 2359413"/>
              <a:gd name="connsiteY63" fmla="*/ 1828827 h 2176448"/>
              <a:gd name="connsiteX64" fmla="*/ 427489 w 2359413"/>
              <a:gd name="connsiteY64" fmla="*/ 1777446 h 2176448"/>
              <a:gd name="connsiteX65" fmla="*/ 51381 w 2359413"/>
              <a:gd name="connsiteY65" fmla="*/ 1777446 h 2176448"/>
              <a:gd name="connsiteX66" fmla="*/ 102762 w 2359413"/>
              <a:gd name="connsiteY66" fmla="*/ 1828827 h 2176448"/>
              <a:gd name="connsiteX67" fmla="*/ 51381 w 2359413"/>
              <a:gd name="connsiteY67" fmla="*/ 1880208 h 2176448"/>
              <a:gd name="connsiteX68" fmla="*/ 0 w 2359413"/>
              <a:gd name="connsiteY68" fmla="*/ 1828827 h 2176448"/>
              <a:gd name="connsiteX69" fmla="*/ 51381 w 2359413"/>
              <a:gd name="connsiteY69" fmla="*/ 1777446 h 2176448"/>
              <a:gd name="connsiteX70" fmla="*/ 2308032 w 2359413"/>
              <a:gd name="connsiteY70" fmla="*/ 1481205 h 2176448"/>
              <a:gd name="connsiteX71" fmla="*/ 2359413 w 2359413"/>
              <a:gd name="connsiteY71" fmla="*/ 1532586 h 2176448"/>
              <a:gd name="connsiteX72" fmla="*/ 2308032 w 2359413"/>
              <a:gd name="connsiteY72" fmla="*/ 1583967 h 2176448"/>
              <a:gd name="connsiteX73" fmla="*/ 2256651 w 2359413"/>
              <a:gd name="connsiteY73" fmla="*/ 1532586 h 2176448"/>
              <a:gd name="connsiteX74" fmla="*/ 2308032 w 2359413"/>
              <a:gd name="connsiteY74" fmla="*/ 1481205 h 2176448"/>
              <a:gd name="connsiteX75" fmla="*/ 1931922 w 2359413"/>
              <a:gd name="connsiteY75" fmla="*/ 1481205 h 2176448"/>
              <a:gd name="connsiteX76" fmla="*/ 1983303 w 2359413"/>
              <a:gd name="connsiteY76" fmla="*/ 1532586 h 2176448"/>
              <a:gd name="connsiteX77" fmla="*/ 1931922 w 2359413"/>
              <a:gd name="connsiteY77" fmla="*/ 1583967 h 2176448"/>
              <a:gd name="connsiteX78" fmla="*/ 1880541 w 2359413"/>
              <a:gd name="connsiteY78" fmla="*/ 1532586 h 2176448"/>
              <a:gd name="connsiteX79" fmla="*/ 1931922 w 2359413"/>
              <a:gd name="connsiteY79" fmla="*/ 1481205 h 2176448"/>
              <a:gd name="connsiteX80" fmla="*/ 1555814 w 2359413"/>
              <a:gd name="connsiteY80" fmla="*/ 1481205 h 2176448"/>
              <a:gd name="connsiteX81" fmla="*/ 1607195 w 2359413"/>
              <a:gd name="connsiteY81" fmla="*/ 1532586 h 2176448"/>
              <a:gd name="connsiteX82" fmla="*/ 1555814 w 2359413"/>
              <a:gd name="connsiteY82" fmla="*/ 1583967 h 2176448"/>
              <a:gd name="connsiteX83" fmla="*/ 1504433 w 2359413"/>
              <a:gd name="connsiteY83" fmla="*/ 1532586 h 2176448"/>
              <a:gd name="connsiteX84" fmla="*/ 1555814 w 2359413"/>
              <a:gd name="connsiteY84" fmla="*/ 1481205 h 2176448"/>
              <a:gd name="connsiteX85" fmla="*/ 1179708 w 2359413"/>
              <a:gd name="connsiteY85" fmla="*/ 1481205 h 2176448"/>
              <a:gd name="connsiteX86" fmla="*/ 1231089 w 2359413"/>
              <a:gd name="connsiteY86" fmla="*/ 1532586 h 2176448"/>
              <a:gd name="connsiteX87" fmla="*/ 1179708 w 2359413"/>
              <a:gd name="connsiteY87" fmla="*/ 1583967 h 2176448"/>
              <a:gd name="connsiteX88" fmla="*/ 1128327 w 2359413"/>
              <a:gd name="connsiteY88" fmla="*/ 1532586 h 2176448"/>
              <a:gd name="connsiteX89" fmla="*/ 1179708 w 2359413"/>
              <a:gd name="connsiteY89" fmla="*/ 1481205 h 2176448"/>
              <a:gd name="connsiteX90" fmla="*/ 803599 w 2359413"/>
              <a:gd name="connsiteY90" fmla="*/ 1481205 h 2176448"/>
              <a:gd name="connsiteX91" fmla="*/ 854980 w 2359413"/>
              <a:gd name="connsiteY91" fmla="*/ 1532586 h 2176448"/>
              <a:gd name="connsiteX92" fmla="*/ 803599 w 2359413"/>
              <a:gd name="connsiteY92" fmla="*/ 1583967 h 2176448"/>
              <a:gd name="connsiteX93" fmla="*/ 752218 w 2359413"/>
              <a:gd name="connsiteY93" fmla="*/ 1532586 h 2176448"/>
              <a:gd name="connsiteX94" fmla="*/ 803599 w 2359413"/>
              <a:gd name="connsiteY94" fmla="*/ 1481205 h 2176448"/>
              <a:gd name="connsiteX95" fmla="*/ 427489 w 2359413"/>
              <a:gd name="connsiteY95" fmla="*/ 1481205 h 2176448"/>
              <a:gd name="connsiteX96" fmla="*/ 478870 w 2359413"/>
              <a:gd name="connsiteY96" fmla="*/ 1532586 h 2176448"/>
              <a:gd name="connsiteX97" fmla="*/ 427489 w 2359413"/>
              <a:gd name="connsiteY97" fmla="*/ 1583967 h 2176448"/>
              <a:gd name="connsiteX98" fmla="*/ 376108 w 2359413"/>
              <a:gd name="connsiteY98" fmla="*/ 1532586 h 2176448"/>
              <a:gd name="connsiteX99" fmla="*/ 427489 w 2359413"/>
              <a:gd name="connsiteY99" fmla="*/ 1481205 h 2176448"/>
              <a:gd name="connsiteX100" fmla="*/ 51381 w 2359413"/>
              <a:gd name="connsiteY100" fmla="*/ 1481205 h 2176448"/>
              <a:gd name="connsiteX101" fmla="*/ 102762 w 2359413"/>
              <a:gd name="connsiteY101" fmla="*/ 1532586 h 2176448"/>
              <a:gd name="connsiteX102" fmla="*/ 51381 w 2359413"/>
              <a:gd name="connsiteY102" fmla="*/ 1583967 h 2176448"/>
              <a:gd name="connsiteX103" fmla="*/ 0 w 2359413"/>
              <a:gd name="connsiteY103" fmla="*/ 1532586 h 2176448"/>
              <a:gd name="connsiteX104" fmla="*/ 51381 w 2359413"/>
              <a:gd name="connsiteY104" fmla="*/ 1481205 h 2176448"/>
              <a:gd name="connsiteX105" fmla="*/ 2308032 w 2359413"/>
              <a:gd name="connsiteY105" fmla="*/ 1184964 h 2176448"/>
              <a:gd name="connsiteX106" fmla="*/ 2359413 w 2359413"/>
              <a:gd name="connsiteY106" fmla="*/ 1236345 h 2176448"/>
              <a:gd name="connsiteX107" fmla="*/ 2308032 w 2359413"/>
              <a:gd name="connsiteY107" fmla="*/ 1287726 h 2176448"/>
              <a:gd name="connsiteX108" fmla="*/ 2256651 w 2359413"/>
              <a:gd name="connsiteY108" fmla="*/ 1236345 h 2176448"/>
              <a:gd name="connsiteX109" fmla="*/ 2308032 w 2359413"/>
              <a:gd name="connsiteY109" fmla="*/ 1184964 h 2176448"/>
              <a:gd name="connsiteX110" fmla="*/ 1931922 w 2359413"/>
              <a:gd name="connsiteY110" fmla="*/ 1184964 h 2176448"/>
              <a:gd name="connsiteX111" fmla="*/ 1983303 w 2359413"/>
              <a:gd name="connsiteY111" fmla="*/ 1236345 h 2176448"/>
              <a:gd name="connsiteX112" fmla="*/ 1931922 w 2359413"/>
              <a:gd name="connsiteY112" fmla="*/ 1287726 h 2176448"/>
              <a:gd name="connsiteX113" fmla="*/ 1880541 w 2359413"/>
              <a:gd name="connsiteY113" fmla="*/ 1236345 h 2176448"/>
              <a:gd name="connsiteX114" fmla="*/ 1931922 w 2359413"/>
              <a:gd name="connsiteY114" fmla="*/ 1184964 h 2176448"/>
              <a:gd name="connsiteX115" fmla="*/ 1555814 w 2359413"/>
              <a:gd name="connsiteY115" fmla="*/ 1184964 h 2176448"/>
              <a:gd name="connsiteX116" fmla="*/ 1607195 w 2359413"/>
              <a:gd name="connsiteY116" fmla="*/ 1236345 h 2176448"/>
              <a:gd name="connsiteX117" fmla="*/ 1555814 w 2359413"/>
              <a:gd name="connsiteY117" fmla="*/ 1287726 h 2176448"/>
              <a:gd name="connsiteX118" fmla="*/ 1504433 w 2359413"/>
              <a:gd name="connsiteY118" fmla="*/ 1236345 h 2176448"/>
              <a:gd name="connsiteX119" fmla="*/ 1555814 w 2359413"/>
              <a:gd name="connsiteY119" fmla="*/ 1184964 h 2176448"/>
              <a:gd name="connsiteX120" fmla="*/ 1179708 w 2359413"/>
              <a:gd name="connsiteY120" fmla="*/ 1184964 h 2176448"/>
              <a:gd name="connsiteX121" fmla="*/ 1231089 w 2359413"/>
              <a:gd name="connsiteY121" fmla="*/ 1236345 h 2176448"/>
              <a:gd name="connsiteX122" fmla="*/ 1179708 w 2359413"/>
              <a:gd name="connsiteY122" fmla="*/ 1287726 h 2176448"/>
              <a:gd name="connsiteX123" fmla="*/ 1128327 w 2359413"/>
              <a:gd name="connsiteY123" fmla="*/ 1236345 h 2176448"/>
              <a:gd name="connsiteX124" fmla="*/ 1179708 w 2359413"/>
              <a:gd name="connsiteY124" fmla="*/ 1184964 h 2176448"/>
              <a:gd name="connsiteX125" fmla="*/ 803599 w 2359413"/>
              <a:gd name="connsiteY125" fmla="*/ 1184964 h 2176448"/>
              <a:gd name="connsiteX126" fmla="*/ 854980 w 2359413"/>
              <a:gd name="connsiteY126" fmla="*/ 1236345 h 2176448"/>
              <a:gd name="connsiteX127" fmla="*/ 803599 w 2359413"/>
              <a:gd name="connsiteY127" fmla="*/ 1287726 h 2176448"/>
              <a:gd name="connsiteX128" fmla="*/ 752218 w 2359413"/>
              <a:gd name="connsiteY128" fmla="*/ 1236345 h 2176448"/>
              <a:gd name="connsiteX129" fmla="*/ 803599 w 2359413"/>
              <a:gd name="connsiteY129" fmla="*/ 1184964 h 2176448"/>
              <a:gd name="connsiteX130" fmla="*/ 427489 w 2359413"/>
              <a:gd name="connsiteY130" fmla="*/ 1184964 h 2176448"/>
              <a:gd name="connsiteX131" fmla="*/ 478870 w 2359413"/>
              <a:gd name="connsiteY131" fmla="*/ 1236345 h 2176448"/>
              <a:gd name="connsiteX132" fmla="*/ 427489 w 2359413"/>
              <a:gd name="connsiteY132" fmla="*/ 1287726 h 2176448"/>
              <a:gd name="connsiteX133" fmla="*/ 376108 w 2359413"/>
              <a:gd name="connsiteY133" fmla="*/ 1236345 h 2176448"/>
              <a:gd name="connsiteX134" fmla="*/ 427489 w 2359413"/>
              <a:gd name="connsiteY134" fmla="*/ 1184964 h 2176448"/>
              <a:gd name="connsiteX135" fmla="*/ 51381 w 2359413"/>
              <a:gd name="connsiteY135" fmla="*/ 1184964 h 2176448"/>
              <a:gd name="connsiteX136" fmla="*/ 102762 w 2359413"/>
              <a:gd name="connsiteY136" fmla="*/ 1236345 h 2176448"/>
              <a:gd name="connsiteX137" fmla="*/ 51381 w 2359413"/>
              <a:gd name="connsiteY137" fmla="*/ 1287726 h 2176448"/>
              <a:gd name="connsiteX138" fmla="*/ 0 w 2359413"/>
              <a:gd name="connsiteY138" fmla="*/ 1236345 h 2176448"/>
              <a:gd name="connsiteX139" fmla="*/ 51381 w 2359413"/>
              <a:gd name="connsiteY139" fmla="*/ 1184964 h 2176448"/>
              <a:gd name="connsiteX140" fmla="*/ 2308032 w 2359413"/>
              <a:gd name="connsiteY140" fmla="*/ 888722 h 2176448"/>
              <a:gd name="connsiteX141" fmla="*/ 2359413 w 2359413"/>
              <a:gd name="connsiteY141" fmla="*/ 940103 h 2176448"/>
              <a:gd name="connsiteX142" fmla="*/ 2308032 w 2359413"/>
              <a:gd name="connsiteY142" fmla="*/ 991484 h 2176448"/>
              <a:gd name="connsiteX143" fmla="*/ 2256651 w 2359413"/>
              <a:gd name="connsiteY143" fmla="*/ 940103 h 2176448"/>
              <a:gd name="connsiteX144" fmla="*/ 2308032 w 2359413"/>
              <a:gd name="connsiteY144" fmla="*/ 888722 h 2176448"/>
              <a:gd name="connsiteX145" fmla="*/ 1931922 w 2359413"/>
              <a:gd name="connsiteY145" fmla="*/ 888722 h 2176448"/>
              <a:gd name="connsiteX146" fmla="*/ 1983303 w 2359413"/>
              <a:gd name="connsiteY146" fmla="*/ 940103 h 2176448"/>
              <a:gd name="connsiteX147" fmla="*/ 1931922 w 2359413"/>
              <a:gd name="connsiteY147" fmla="*/ 991484 h 2176448"/>
              <a:gd name="connsiteX148" fmla="*/ 1880541 w 2359413"/>
              <a:gd name="connsiteY148" fmla="*/ 940103 h 2176448"/>
              <a:gd name="connsiteX149" fmla="*/ 1931922 w 2359413"/>
              <a:gd name="connsiteY149" fmla="*/ 888722 h 2176448"/>
              <a:gd name="connsiteX150" fmla="*/ 1555814 w 2359413"/>
              <a:gd name="connsiteY150" fmla="*/ 888722 h 2176448"/>
              <a:gd name="connsiteX151" fmla="*/ 1607195 w 2359413"/>
              <a:gd name="connsiteY151" fmla="*/ 940103 h 2176448"/>
              <a:gd name="connsiteX152" fmla="*/ 1555814 w 2359413"/>
              <a:gd name="connsiteY152" fmla="*/ 991484 h 2176448"/>
              <a:gd name="connsiteX153" fmla="*/ 1504433 w 2359413"/>
              <a:gd name="connsiteY153" fmla="*/ 940103 h 2176448"/>
              <a:gd name="connsiteX154" fmla="*/ 1555814 w 2359413"/>
              <a:gd name="connsiteY154" fmla="*/ 888722 h 2176448"/>
              <a:gd name="connsiteX155" fmla="*/ 1179708 w 2359413"/>
              <a:gd name="connsiteY155" fmla="*/ 888722 h 2176448"/>
              <a:gd name="connsiteX156" fmla="*/ 1231089 w 2359413"/>
              <a:gd name="connsiteY156" fmla="*/ 940103 h 2176448"/>
              <a:gd name="connsiteX157" fmla="*/ 1179708 w 2359413"/>
              <a:gd name="connsiteY157" fmla="*/ 991484 h 2176448"/>
              <a:gd name="connsiteX158" fmla="*/ 1128327 w 2359413"/>
              <a:gd name="connsiteY158" fmla="*/ 940103 h 2176448"/>
              <a:gd name="connsiteX159" fmla="*/ 1179708 w 2359413"/>
              <a:gd name="connsiteY159" fmla="*/ 888722 h 2176448"/>
              <a:gd name="connsiteX160" fmla="*/ 803599 w 2359413"/>
              <a:gd name="connsiteY160" fmla="*/ 888722 h 2176448"/>
              <a:gd name="connsiteX161" fmla="*/ 854980 w 2359413"/>
              <a:gd name="connsiteY161" fmla="*/ 940103 h 2176448"/>
              <a:gd name="connsiteX162" fmla="*/ 803599 w 2359413"/>
              <a:gd name="connsiteY162" fmla="*/ 991484 h 2176448"/>
              <a:gd name="connsiteX163" fmla="*/ 752218 w 2359413"/>
              <a:gd name="connsiteY163" fmla="*/ 940103 h 2176448"/>
              <a:gd name="connsiteX164" fmla="*/ 803599 w 2359413"/>
              <a:gd name="connsiteY164" fmla="*/ 888722 h 2176448"/>
              <a:gd name="connsiteX165" fmla="*/ 427489 w 2359413"/>
              <a:gd name="connsiteY165" fmla="*/ 888722 h 2176448"/>
              <a:gd name="connsiteX166" fmla="*/ 478870 w 2359413"/>
              <a:gd name="connsiteY166" fmla="*/ 940103 h 2176448"/>
              <a:gd name="connsiteX167" fmla="*/ 427489 w 2359413"/>
              <a:gd name="connsiteY167" fmla="*/ 991484 h 2176448"/>
              <a:gd name="connsiteX168" fmla="*/ 376108 w 2359413"/>
              <a:gd name="connsiteY168" fmla="*/ 940103 h 2176448"/>
              <a:gd name="connsiteX169" fmla="*/ 427489 w 2359413"/>
              <a:gd name="connsiteY169" fmla="*/ 888722 h 2176448"/>
              <a:gd name="connsiteX170" fmla="*/ 51381 w 2359413"/>
              <a:gd name="connsiteY170" fmla="*/ 888722 h 2176448"/>
              <a:gd name="connsiteX171" fmla="*/ 102762 w 2359413"/>
              <a:gd name="connsiteY171" fmla="*/ 940103 h 2176448"/>
              <a:gd name="connsiteX172" fmla="*/ 51381 w 2359413"/>
              <a:gd name="connsiteY172" fmla="*/ 991484 h 2176448"/>
              <a:gd name="connsiteX173" fmla="*/ 0 w 2359413"/>
              <a:gd name="connsiteY173" fmla="*/ 940103 h 2176448"/>
              <a:gd name="connsiteX174" fmla="*/ 51381 w 2359413"/>
              <a:gd name="connsiteY174" fmla="*/ 888722 h 2176448"/>
              <a:gd name="connsiteX175" fmla="*/ 2308032 w 2359413"/>
              <a:gd name="connsiteY175" fmla="*/ 592481 h 2176448"/>
              <a:gd name="connsiteX176" fmla="*/ 2359413 w 2359413"/>
              <a:gd name="connsiteY176" fmla="*/ 643862 h 2176448"/>
              <a:gd name="connsiteX177" fmla="*/ 2308032 w 2359413"/>
              <a:gd name="connsiteY177" fmla="*/ 695243 h 2176448"/>
              <a:gd name="connsiteX178" fmla="*/ 2256651 w 2359413"/>
              <a:gd name="connsiteY178" fmla="*/ 643862 h 2176448"/>
              <a:gd name="connsiteX179" fmla="*/ 2308032 w 2359413"/>
              <a:gd name="connsiteY179" fmla="*/ 592481 h 2176448"/>
              <a:gd name="connsiteX180" fmla="*/ 1931922 w 2359413"/>
              <a:gd name="connsiteY180" fmla="*/ 592481 h 2176448"/>
              <a:gd name="connsiteX181" fmla="*/ 1983303 w 2359413"/>
              <a:gd name="connsiteY181" fmla="*/ 643862 h 2176448"/>
              <a:gd name="connsiteX182" fmla="*/ 1931922 w 2359413"/>
              <a:gd name="connsiteY182" fmla="*/ 695243 h 2176448"/>
              <a:gd name="connsiteX183" fmla="*/ 1880541 w 2359413"/>
              <a:gd name="connsiteY183" fmla="*/ 643862 h 2176448"/>
              <a:gd name="connsiteX184" fmla="*/ 1931922 w 2359413"/>
              <a:gd name="connsiteY184" fmla="*/ 592481 h 2176448"/>
              <a:gd name="connsiteX185" fmla="*/ 1555814 w 2359413"/>
              <a:gd name="connsiteY185" fmla="*/ 592481 h 2176448"/>
              <a:gd name="connsiteX186" fmla="*/ 1607195 w 2359413"/>
              <a:gd name="connsiteY186" fmla="*/ 643862 h 2176448"/>
              <a:gd name="connsiteX187" fmla="*/ 1555814 w 2359413"/>
              <a:gd name="connsiteY187" fmla="*/ 695243 h 2176448"/>
              <a:gd name="connsiteX188" fmla="*/ 1504433 w 2359413"/>
              <a:gd name="connsiteY188" fmla="*/ 643862 h 2176448"/>
              <a:gd name="connsiteX189" fmla="*/ 1555814 w 2359413"/>
              <a:gd name="connsiteY189" fmla="*/ 592481 h 2176448"/>
              <a:gd name="connsiteX190" fmla="*/ 1179708 w 2359413"/>
              <a:gd name="connsiteY190" fmla="*/ 592481 h 2176448"/>
              <a:gd name="connsiteX191" fmla="*/ 1231089 w 2359413"/>
              <a:gd name="connsiteY191" fmla="*/ 643862 h 2176448"/>
              <a:gd name="connsiteX192" fmla="*/ 1179708 w 2359413"/>
              <a:gd name="connsiteY192" fmla="*/ 695243 h 2176448"/>
              <a:gd name="connsiteX193" fmla="*/ 1128327 w 2359413"/>
              <a:gd name="connsiteY193" fmla="*/ 643862 h 2176448"/>
              <a:gd name="connsiteX194" fmla="*/ 1179708 w 2359413"/>
              <a:gd name="connsiteY194" fmla="*/ 592481 h 2176448"/>
              <a:gd name="connsiteX195" fmla="*/ 803599 w 2359413"/>
              <a:gd name="connsiteY195" fmla="*/ 592481 h 2176448"/>
              <a:gd name="connsiteX196" fmla="*/ 854980 w 2359413"/>
              <a:gd name="connsiteY196" fmla="*/ 643862 h 2176448"/>
              <a:gd name="connsiteX197" fmla="*/ 803599 w 2359413"/>
              <a:gd name="connsiteY197" fmla="*/ 695243 h 2176448"/>
              <a:gd name="connsiteX198" fmla="*/ 752218 w 2359413"/>
              <a:gd name="connsiteY198" fmla="*/ 643862 h 2176448"/>
              <a:gd name="connsiteX199" fmla="*/ 803599 w 2359413"/>
              <a:gd name="connsiteY199" fmla="*/ 592481 h 2176448"/>
              <a:gd name="connsiteX200" fmla="*/ 427489 w 2359413"/>
              <a:gd name="connsiteY200" fmla="*/ 592481 h 2176448"/>
              <a:gd name="connsiteX201" fmla="*/ 478870 w 2359413"/>
              <a:gd name="connsiteY201" fmla="*/ 643862 h 2176448"/>
              <a:gd name="connsiteX202" fmla="*/ 427489 w 2359413"/>
              <a:gd name="connsiteY202" fmla="*/ 695243 h 2176448"/>
              <a:gd name="connsiteX203" fmla="*/ 376108 w 2359413"/>
              <a:gd name="connsiteY203" fmla="*/ 643862 h 2176448"/>
              <a:gd name="connsiteX204" fmla="*/ 427489 w 2359413"/>
              <a:gd name="connsiteY204" fmla="*/ 592481 h 2176448"/>
              <a:gd name="connsiteX205" fmla="*/ 51381 w 2359413"/>
              <a:gd name="connsiteY205" fmla="*/ 592481 h 2176448"/>
              <a:gd name="connsiteX206" fmla="*/ 102762 w 2359413"/>
              <a:gd name="connsiteY206" fmla="*/ 643862 h 2176448"/>
              <a:gd name="connsiteX207" fmla="*/ 51381 w 2359413"/>
              <a:gd name="connsiteY207" fmla="*/ 695243 h 2176448"/>
              <a:gd name="connsiteX208" fmla="*/ 0 w 2359413"/>
              <a:gd name="connsiteY208" fmla="*/ 643862 h 2176448"/>
              <a:gd name="connsiteX209" fmla="*/ 51381 w 2359413"/>
              <a:gd name="connsiteY209" fmla="*/ 592481 h 2176448"/>
              <a:gd name="connsiteX210" fmla="*/ 2308032 w 2359413"/>
              <a:gd name="connsiteY210" fmla="*/ 296241 h 2176448"/>
              <a:gd name="connsiteX211" fmla="*/ 2359413 w 2359413"/>
              <a:gd name="connsiteY211" fmla="*/ 347622 h 2176448"/>
              <a:gd name="connsiteX212" fmla="*/ 2308032 w 2359413"/>
              <a:gd name="connsiteY212" fmla="*/ 399003 h 2176448"/>
              <a:gd name="connsiteX213" fmla="*/ 2256651 w 2359413"/>
              <a:gd name="connsiteY213" fmla="*/ 347622 h 2176448"/>
              <a:gd name="connsiteX214" fmla="*/ 2308032 w 2359413"/>
              <a:gd name="connsiteY214" fmla="*/ 296241 h 2176448"/>
              <a:gd name="connsiteX215" fmla="*/ 1931922 w 2359413"/>
              <a:gd name="connsiteY215" fmla="*/ 296241 h 2176448"/>
              <a:gd name="connsiteX216" fmla="*/ 1983303 w 2359413"/>
              <a:gd name="connsiteY216" fmla="*/ 347622 h 2176448"/>
              <a:gd name="connsiteX217" fmla="*/ 1931922 w 2359413"/>
              <a:gd name="connsiteY217" fmla="*/ 399003 h 2176448"/>
              <a:gd name="connsiteX218" fmla="*/ 1880541 w 2359413"/>
              <a:gd name="connsiteY218" fmla="*/ 347622 h 2176448"/>
              <a:gd name="connsiteX219" fmla="*/ 1931922 w 2359413"/>
              <a:gd name="connsiteY219" fmla="*/ 296241 h 2176448"/>
              <a:gd name="connsiteX220" fmla="*/ 1555814 w 2359413"/>
              <a:gd name="connsiteY220" fmla="*/ 296241 h 2176448"/>
              <a:gd name="connsiteX221" fmla="*/ 1607195 w 2359413"/>
              <a:gd name="connsiteY221" fmla="*/ 347622 h 2176448"/>
              <a:gd name="connsiteX222" fmla="*/ 1555814 w 2359413"/>
              <a:gd name="connsiteY222" fmla="*/ 399003 h 2176448"/>
              <a:gd name="connsiteX223" fmla="*/ 1504433 w 2359413"/>
              <a:gd name="connsiteY223" fmla="*/ 347622 h 2176448"/>
              <a:gd name="connsiteX224" fmla="*/ 1555814 w 2359413"/>
              <a:gd name="connsiteY224" fmla="*/ 296241 h 2176448"/>
              <a:gd name="connsiteX225" fmla="*/ 1179708 w 2359413"/>
              <a:gd name="connsiteY225" fmla="*/ 296241 h 2176448"/>
              <a:gd name="connsiteX226" fmla="*/ 1231089 w 2359413"/>
              <a:gd name="connsiteY226" fmla="*/ 347622 h 2176448"/>
              <a:gd name="connsiteX227" fmla="*/ 1179708 w 2359413"/>
              <a:gd name="connsiteY227" fmla="*/ 399003 h 2176448"/>
              <a:gd name="connsiteX228" fmla="*/ 1128327 w 2359413"/>
              <a:gd name="connsiteY228" fmla="*/ 347622 h 2176448"/>
              <a:gd name="connsiteX229" fmla="*/ 1179708 w 2359413"/>
              <a:gd name="connsiteY229" fmla="*/ 296241 h 2176448"/>
              <a:gd name="connsiteX230" fmla="*/ 803599 w 2359413"/>
              <a:gd name="connsiteY230" fmla="*/ 296241 h 2176448"/>
              <a:gd name="connsiteX231" fmla="*/ 854980 w 2359413"/>
              <a:gd name="connsiteY231" fmla="*/ 347622 h 2176448"/>
              <a:gd name="connsiteX232" fmla="*/ 803599 w 2359413"/>
              <a:gd name="connsiteY232" fmla="*/ 399003 h 2176448"/>
              <a:gd name="connsiteX233" fmla="*/ 752218 w 2359413"/>
              <a:gd name="connsiteY233" fmla="*/ 347622 h 2176448"/>
              <a:gd name="connsiteX234" fmla="*/ 803599 w 2359413"/>
              <a:gd name="connsiteY234" fmla="*/ 296241 h 2176448"/>
              <a:gd name="connsiteX235" fmla="*/ 427489 w 2359413"/>
              <a:gd name="connsiteY235" fmla="*/ 296241 h 2176448"/>
              <a:gd name="connsiteX236" fmla="*/ 478870 w 2359413"/>
              <a:gd name="connsiteY236" fmla="*/ 347622 h 2176448"/>
              <a:gd name="connsiteX237" fmla="*/ 427489 w 2359413"/>
              <a:gd name="connsiteY237" fmla="*/ 399003 h 2176448"/>
              <a:gd name="connsiteX238" fmla="*/ 376108 w 2359413"/>
              <a:gd name="connsiteY238" fmla="*/ 347622 h 2176448"/>
              <a:gd name="connsiteX239" fmla="*/ 427489 w 2359413"/>
              <a:gd name="connsiteY239" fmla="*/ 296241 h 2176448"/>
              <a:gd name="connsiteX240" fmla="*/ 51381 w 2359413"/>
              <a:gd name="connsiteY240" fmla="*/ 296241 h 2176448"/>
              <a:gd name="connsiteX241" fmla="*/ 102762 w 2359413"/>
              <a:gd name="connsiteY241" fmla="*/ 347622 h 2176448"/>
              <a:gd name="connsiteX242" fmla="*/ 51381 w 2359413"/>
              <a:gd name="connsiteY242" fmla="*/ 399003 h 2176448"/>
              <a:gd name="connsiteX243" fmla="*/ 0 w 2359413"/>
              <a:gd name="connsiteY243" fmla="*/ 347622 h 2176448"/>
              <a:gd name="connsiteX244" fmla="*/ 51381 w 2359413"/>
              <a:gd name="connsiteY244" fmla="*/ 296241 h 2176448"/>
              <a:gd name="connsiteX245" fmla="*/ 2308032 w 2359413"/>
              <a:gd name="connsiteY245" fmla="*/ 0 h 2176448"/>
              <a:gd name="connsiteX246" fmla="*/ 2359413 w 2359413"/>
              <a:gd name="connsiteY246" fmla="*/ 51381 h 2176448"/>
              <a:gd name="connsiteX247" fmla="*/ 2308032 w 2359413"/>
              <a:gd name="connsiteY247" fmla="*/ 102762 h 2176448"/>
              <a:gd name="connsiteX248" fmla="*/ 2256651 w 2359413"/>
              <a:gd name="connsiteY248" fmla="*/ 51381 h 2176448"/>
              <a:gd name="connsiteX249" fmla="*/ 2308032 w 2359413"/>
              <a:gd name="connsiteY249" fmla="*/ 0 h 2176448"/>
              <a:gd name="connsiteX250" fmla="*/ 1931922 w 2359413"/>
              <a:gd name="connsiteY250" fmla="*/ 0 h 2176448"/>
              <a:gd name="connsiteX251" fmla="*/ 1983303 w 2359413"/>
              <a:gd name="connsiteY251" fmla="*/ 51381 h 2176448"/>
              <a:gd name="connsiteX252" fmla="*/ 1931922 w 2359413"/>
              <a:gd name="connsiteY252" fmla="*/ 102762 h 2176448"/>
              <a:gd name="connsiteX253" fmla="*/ 1880541 w 2359413"/>
              <a:gd name="connsiteY253" fmla="*/ 51381 h 2176448"/>
              <a:gd name="connsiteX254" fmla="*/ 1931922 w 2359413"/>
              <a:gd name="connsiteY254" fmla="*/ 0 h 2176448"/>
              <a:gd name="connsiteX255" fmla="*/ 1555814 w 2359413"/>
              <a:gd name="connsiteY255" fmla="*/ 0 h 2176448"/>
              <a:gd name="connsiteX256" fmla="*/ 1607195 w 2359413"/>
              <a:gd name="connsiteY256" fmla="*/ 51381 h 2176448"/>
              <a:gd name="connsiteX257" fmla="*/ 1555814 w 2359413"/>
              <a:gd name="connsiteY257" fmla="*/ 102762 h 2176448"/>
              <a:gd name="connsiteX258" fmla="*/ 1504433 w 2359413"/>
              <a:gd name="connsiteY258" fmla="*/ 51381 h 2176448"/>
              <a:gd name="connsiteX259" fmla="*/ 1555814 w 2359413"/>
              <a:gd name="connsiteY259" fmla="*/ 0 h 2176448"/>
              <a:gd name="connsiteX260" fmla="*/ 1179708 w 2359413"/>
              <a:gd name="connsiteY260" fmla="*/ 0 h 2176448"/>
              <a:gd name="connsiteX261" fmla="*/ 1231089 w 2359413"/>
              <a:gd name="connsiteY261" fmla="*/ 51381 h 2176448"/>
              <a:gd name="connsiteX262" fmla="*/ 1179708 w 2359413"/>
              <a:gd name="connsiteY262" fmla="*/ 102762 h 2176448"/>
              <a:gd name="connsiteX263" fmla="*/ 1128327 w 2359413"/>
              <a:gd name="connsiteY263" fmla="*/ 51381 h 2176448"/>
              <a:gd name="connsiteX264" fmla="*/ 1179708 w 2359413"/>
              <a:gd name="connsiteY264" fmla="*/ 0 h 2176448"/>
              <a:gd name="connsiteX265" fmla="*/ 803599 w 2359413"/>
              <a:gd name="connsiteY265" fmla="*/ 0 h 2176448"/>
              <a:gd name="connsiteX266" fmla="*/ 854980 w 2359413"/>
              <a:gd name="connsiteY266" fmla="*/ 51381 h 2176448"/>
              <a:gd name="connsiteX267" fmla="*/ 803599 w 2359413"/>
              <a:gd name="connsiteY267" fmla="*/ 102762 h 2176448"/>
              <a:gd name="connsiteX268" fmla="*/ 752218 w 2359413"/>
              <a:gd name="connsiteY268" fmla="*/ 51381 h 2176448"/>
              <a:gd name="connsiteX269" fmla="*/ 803599 w 2359413"/>
              <a:gd name="connsiteY269" fmla="*/ 0 h 2176448"/>
              <a:gd name="connsiteX270" fmla="*/ 427489 w 2359413"/>
              <a:gd name="connsiteY270" fmla="*/ 0 h 2176448"/>
              <a:gd name="connsiteX271" fmla="*/ 478870 w 2359413"/>
              <a:gd name="connsiteY271" fmla="*/ 51381 h 2176448"/>
              <a:gd name="connsiteX272" fmla="*/ 427489 w 2359413"/>
              <a:gd name="connsiteY272" fmla="*/ 102762 h 2176448"/>
              <a:gd name="connsiteX273" fmla="*/ 376108 w 2359413"/>
              <a:gd name="connsiteY273" fmla="*/ 51381 h 2176448"/>
              <a:gd name="connsiteX274" fmla="*/ 427489 w 2359413"/>
              <a:gd name="connsiteY274" fmla="*/ 0 h 2176448"/>
              <a:gd name="connsiteX275" fmla="*/ 51381 w 2359413"/>
              <a:gd name="connsiteY275" fmla="*/ 0 h 2176448"/>
              <a:gd name="connsiteX276" fmla="*/ 102762 w 2359413"/>
              <a:gd name="connsiteY276" fmla="*/ 51381 h 2176448"/>
              <a:gd name="connsiteX277" fmla="*/ 51381 w 2359413"/>
              <a:gd name="connsiteY277" fmla="*/ 102762 h 2176448"/>
              <a:gd name="connsiteX278" fmla="*/ 0 w 2359413"/>
              <a:gd name="connsiteY278" fmla="*/ 51381 h 2176448"/>
              <a:gd name="connsiteX279" fmla="*/ 51381 w 2359413"/>
              <a:gd name="connsiteY279" fmla="*/ 0 h 2176448"/>
            </a:gdLst>
            <a:ahLst/>
            <a:cxnLst/>
            <a:rect l="l" t="t" r="r" b="b"/>
            <a:pathLst>
              <a:path w="2359413" h="2176448">
                <a:moveTo>
                  <a:pt x="2308032" y="2073686"/>
                </a:moveTo>
                <a:cubicBezTo>
                  <a:pt x="2336409" y="2073686"/>
                  <a:pt x="2359413" y="2096690"/>
                  <a:pt x="2359413" y="2125067"/>
                </a:cubicBezTo>
                <a:cubicBezTo>
                  <a:pt x="2359413" y="2153444"/>
                  <a:pt x="2336409" y="2176448"/>
                  <a:pt x="2308032" y="2176448"/>
                </a:cubicBezTo>
                <a:cubicBezTo>
                  <a:pt x="2279655" y="2176448"/>
                  <a:pt x="2256651" y="2153444"/>
                  <a:pt x="2256651" y="2125067"/>
                </a:cubicBezTo>
                <a:cubicBezTo>
                  <a:pt x="2256651" y="2096690"/>
                  <a:pt x="2279655" y="2073686"/>
                  <a:pt x="2308032" y="2073686"/>
                </a:cubicBezTo>
                <a:close/>
                <a:moveTo>
                  <a:pt x="1931922" y="2073686"/>
                </a:moveTo>
                <a:cubicBezTo>
                  <a:pt x="1960299" y="2073686"/>
                  <a:pt x="1983303" y="2096690"/>
                  <a:pt x="1983303" y="2125067"/>
                </a:cubicBezTo>
                <a:cubicBezTo>
                  <a:pt x="1983303" y="2153444"/>
                  <a:pt x="1960299" y="2176448"/>
                  <a:pt x="1931922" y="2176448"/>
                </a:cubicBezTo>
                <a:cubicBezTo>
                  <a:pt x="1903545" y="2176448"/>
                  <a:pt x="1880541" y="2153444"/>
                  <a:pt x="1880541" y="2125067"/>
                </a:cubicBezTo>
                <a:cubicBezTo>
                  <a:pt x="1880541" y="2096690"/>
                  <a:pt x="1903545" y="2073686"/>
                  <a:pt x="1931922" y="2073686"/>
                </a:cubicBezTo>
                <a:close/>
                <a:moveTo>
                  <a:pt x="1555814" y="2073686"/>
                </a:moveTo>
                <a:cubicBezTo>
                  <a:pt x="1584191" y="2073686"/>
                  <a:pt x="1607195" y="2096690"/>
                  <a:pt x="1607195" y="2125067"/>
                </a:cubicBezTo>
                <a:cubicBezTo>
                  <a:pt x="1607195" y="2153444"/>
                  <a:pt x="1584191" y="2176448"/>
                  <a:pt x="1555814" y="2176448"/>
                </a:cubicBezTo>
                <a:cubicBezTo>
                  <a:pt x="1527437" y="2176448"/>
                  <a:pt x="1504433" y="2153444"/>
                  <a:pt x="1504433" y="2125067"/>
                </a:cubicBezTo>
                <a:cubicBezTo>
                  <a:pt x="1504433" y="2096690"/>
                  <a:pt x="1527437" y="2073686"/>
                  <a:pt x="1555814" y="2073686"/>
                </a:cubicBezTo>
                <a:close/>
                <a:moveTo>
                  <a:pt x="1179708" y="2073686"/>
                </a:moveTo>
                <a:cubicBezTo>
                  <a:pt x="1208085" y="2073686"/>
                  <a:pt x="1231089" y="2096690"/>
                  <a:pt x="1231089" y="2125067"/>
                </a:cubicBezTo>
                <a:cubicBezTo>
                  <a:pt x="1231089" y="2153444"/>
                  <a:pt x="1208085" y="2176448"/>
                  <a:pt x="1179708" y="2176448"/>
                </a:cubicBezTo>
                <a:cubicBezTo>
                  <a:pt x="1151331" y="2176448"/>
                  <a:pt x="1128327" y="2153444"/>
                  <a:pt x="1128327" y="2125067"/>
                </a:cubicBezTo>
                <a:cubicBezTo>
                  <a:pt x="1128327" y="2096690"/>
                  <a:pt x="1151331" y="2073686"/>
                  <a:pt x="1179708" y="2073686"/>
                </a:cubicBezTo>
                <a:close/>
                <a:moveTo>
                  <a:pt x="803599" y="2073686"/>
                </a:moveTo>
                <a:cubicBezTo>
                  <a:pt x="831976" y="2073686"/>
                  <a:pt x="854980" y="2096690"/>
                  <a:pt x="854980" y="2125067"/>
                </a:cubicBezTo>
                <a:cubicBezTo>
                  <a:pt x="854980" y="2153444"/>
                  <a:pt x="831976" y="2176448"/>
                  <a:pt x="803599" y="2176448"/>
                </a:cubicBezTo>
                <a:cubicBezTo>
                  <a:pt x="775222" y="2176448"/>
                  <a:pt x="752218" y="2153444"/>
                  <a:pt x="752218" y="2125067"/>
                </a:cubicBezTo>
                <a:cubicBezTo>
                  <a:pt x="752218" y="2096690"/>
                  <a:pt x="775222" y="2073686"/>
                  <a:pt x="803599" y="2073686"/>
                </a:cubicBezTo>
                <a:close/>
                <a:moveTo>
                  <a:pt x="427489" y="2073686"/>
                </a:moveTo>
                <a:cubicBezTo>
                  <a:pt x="455866" y="2073686"/>
                  <a:pt x="478870" y="2096690"/>
                  <a:pt x="478870" y="2125067"/>
                </a:cubicBezTo>
                <a:cubicBezTo>
                  <a:pt x="478870" y="2153444"/>
                  <a:pt x="455866" y="2176448"/>
                  <a:pt x="427489" y="2176448"/>
                </a:cubicBezTo>
                <a:cubicBezTo>
                  <a:pt x="399112" y="2176448"/>
                  <a:pt x="376108" y="2153444"/>
                  <a:pt x="376108" y="2125067"/>
                </a:cubicBezTo>
                <a:cubicBezTo>
                  <a:pt x="376108" y="2096690"/>
                  <a:pt x="399112" y="2073686"/>
                  <a:pt x="427489" y="2073686"/>
                </a:cubicBezTo>
                <a:close/>
                <a:moveTo>
                  <a:pt x="51381" y="2073686"/>
                </a:moveTo>
                <a:cubicBezTo>
                  <a:pt x="79758" y="2073686"/>
                  <a:pt x="102762" y="2096690"/>
                  <a:pt x="102762" y="2125067"/>
                </a:cubicBezTo>
                <a:cubicBezTo>
                  <a:pt x="102762" y="2153444"/>
                  <a:pt x="79758" y="2176448"/>
                  <a:pt x="51381" y="2176448"/>
                </a:cubicBezTo>
                <a:cubicBezTo>
                  <a:pt x="23004" y="2176448"/>
                  <a:pt x="0" y="2153444"/>
                  <a:pt x="0" y="2125067"/>
                </a:cubicBezTo>
                <a:cubicBezTo>
                  <a:pt x="0" y="2096690"/>
                  <a:pt x="23004" y="2073686"/>
                  <a:pt x="51381" y="2073686"/>
                </a:cubicBezTo>
                <a:close/>
                <a:moveTo>
                  <a:pt x="2308032" y="1777446"/>
                </a:moveTo>
                <a:cubicBezTo>
                  <a:pt x="2336409" y="1777446"/>
                  <a:pt x="2359413" y="1800450"/>
                  <a:pt x="2359413" y="1828827"/>
                </a:cubicBezTo>
                <a:cubicBezTo>
                  <a:pt x="2359413" y="1857204"/>
                  <a:pt x="2336409" y="1880208"/>
                  <a:pt x="2308032" y="1880208"/>
                </a:cubicBezTo>
                <a:cubicBezTo>
                  <a:pt x="2279655" y="1880208"/>
                  <a:pt x="2256651" y="1857204"/>
                  <a:pt x="2256651" y="1828827"/>
                </a:cubicBezTo>
                <a:cubicBezTo>
                  <a:pt x="2256651" y="1800450"/>
                  <a:pt x="2279655" y="1777446"/>
                  <a:pt x="2308032" y="1777446"/>
                </a:cubicBezTo>
                <a:close/>
                <a:moveTo>
                  <a:pt x="1931922" y="1777446"/>
                </a:moveTo>
                <a:cubicBezTo>
                  <a:pt x="1960299" y="1777446"/>
                  <a:pt x="1983303" y="1800450"/>
                  <a:pt x="1983303" y="1828827"/>
                </a:cubicBezTo>
                <a:cubicBezTo>
                  <a:pt x="1983303" y="1857204"/>
                  <a:pt x="1960299" y="1880208"/>
                  <a:pt x="1931922" y="1880208"/>
                </a:cubicBezTo>
                <a:cubicBezTo>
                  <a:pt x="1903545" y="1880208"/>
                  <a:pt x="1880541" y="1857204"/>
                  <a:pt x="1880541" y="1828827"/>
                </a:cubicBezTo>
                <a:cubicBezTo>
                  <a:pt x="1880541" y="1800450"/>
                  <a:pt x="1903545" y="1777446"/>
                  <a:pt x="1931922" y="1777446"/>
                </a:cubicBezTo>
                <a:close/>
                <a:moveTo>
                  <a:pt x="1555814" y="1777446"/>
                </a:moveTo>
                <a:cubicBezTo>
                  <a:pt x="1584191" y="1777446"/>
                  <a:pt x="1607195" y="1800450"/>
                  <a:pt x="1607195" y="1828827"/>
                </a:cubicBezTo>
                <a:cubicBezTo>
                  <a:pt x="1607195" y="1857204"/>
                  <a:pt x="1584191" y="1880208"/>
                  <a:pt x="1555814" y="1880208"/>
                </a:cubicBezTo>
                <a:cubicBezTo>
                  <a:pt x="1527437" y="1880208"/>
                  <a:pt x="1504433" y="1857204"/>
                  <a:pt x="1504433" y="1828827"/>
                </a:cubicBezTo>
                <a:cubicBezTo>
                  <a:pt x="1504433" y="1800450"/>
                  <a:pt x="1527437" y="1777446"/>
                  <a:pt x="1555814" y="1777446"/>
                </a:cubicBezTo>
                <a:close/>
                <a:moveTo>
                  <a:pt x="1179708" y="1777446"/>
                </a:moveTo>
                <a:cubicBezTo>
                  <a:pt x="1208085" y="1777446"/>
                  <a:pt x="1231089" y="1800450"/>
                  <a:pt x="1231089" y="1828827"/>
                </a:cubicBezTo>
                <a:cubicBezTo>
                  <a:pt x="1231089" y="1857204"/>
                  <a:pt x="1208085" y="1880208"/>
                  <a:pt x="1179708" y="1880208"/>
                </a:cubicBezTo>
                <a:cubicBezTo>
                  <a:pt x="1151331" y="1880208"/>
                  <a:pt x="1128327" y="1857204"/>
                  <a:pt x="1128327" y="1828827"/>
                </a:cubicBezTo>
                <a:cubicBezTo>
                  <a:pt x="1128327" y="1800450"/>
                  <a:pt x="1151331" y="1777446"/>
                  <a:pt x="1179708" y="1777446"/>
                </a:cubicBezTo>
                <a:close/>
                <a:moveTo>
                  <a:pt x="803599" y="1777446"/>
                </a:moveTo>
                <a:cubicBezTo>
                  <a:pt x="831976" y="1777446"/>
                  <a:pt x="854980" y="1800450"/>
                  <a:pt x="854980" y="1828827"/>
                </a:cubicBezTo>
                <a:cubicBezTo>
                  <a:pt x="854980" y="1857204"/>
                  <a:pt x="831976" y="1880208"/>
                  <a:pt x="803599" y="1880208"/>
                </a:cubicBezTo>
                <a:cubicBezTo>
                  <a:pt x="775222" y="1880208"/>
                  <a:pt x="752218" y="1857204"/>
                  <a:pt x="752218" y="1828827"/>
                </a:cubicBezTo>
                <a:cubicBezTo>
                  <a:pt x="752218" y="1800450"/>
                  <a:pt x="775222" y="1777446"/>
                  <a:pt x="803599" y="1777446"/>
                </a:cubicBezTo>
                <a:close/>
                <a:moveTo>
                  <a:pt x="427489" y="1777446"/>
                </a:moveTo>
                <a:cubicBezTo>
                  <a:pt x="455866" y="1777446"/>
                  <a:pt x="478870" y="1800450"/>
                  <a:pt x="478870" y="1828827"/>
                </a:cubicBezTo>
                <a:cubicBezTo>
                  <a:pt x="478870" y="1857204"/>
                  <a:pt x="455866" y="1880208"/>
                  <a:pt x="427489" y="1880208"/>
                </a:cubicBezTo>
                <a:cubicBezTo>
                  <a:pt x="399112" y="1880208"/>
                  <a:pt x="376108" y="1857204"/>
                  <a:pt x="376108" y="1828827"/>
                </a:cubicBezTo>
                <a:cubicBezTo>
                  <a:pt x="376108" y="1800450"/>
                  <a:pt x="399112" y="1777446"/>
                  <a:pt x="427489" y="1777446"/>
                </a:cubicBezTo>
                <a:close/>
                <a:moveTo>
                  <a:pt x="51381" y="1777446"/>
                </a:moveTo>
                <a:cubicBezTo>
                  <a:pt x="79758" y="1777446"/>
                  <a:pt x="102762" y="1800450"/>
                  <a:pt x="102762" y="1828827"/>
                </a:cubicBezTo>
                <a:cubicBezTo>
                  <a:pt x="102762" y="1857204"/>
                  <a:pt x="79758" y="1880208"/>
                  <a:pt x="51381" y="1880208"/>
                </a:cubicBezTo>
                <a:cubicBezTo>
                  <a:pt x="23004" y="1880208"/>
                  <a:pt x="0" y="1857204"/>
                  <a:pt x="0" y="1828827"/>
                </a:cubicBezTo>
                <a:cubicBezTo>
                  <a:pt x="0" y="1800450"/>
                  <a:pt x="23004" y="1777446"/>
                  <a:pt x="51381" y="1777446"/>
                </a:cubicBezTo>
                <a:close/>
                <a:moveTo>
                  <a:pt x="2308032" y="1481205"/>
                </a:moveTo>
                <a:cubicBezTo>
                  <a:pt x="2336409" y="1481205"/>
                  <a:pt x="2359413" y="1504209"/>
                  <a:pt x="2359413" y="1532586"/>
                </a:cubicBezTo>
                <a:cubicBezTo>
                  <a:pt x="2359413" y="1560963"/>
                  <a:pt x="2336409" y="1583967"/>
                  <a:pt x="2308032" y="1583967"/>
                </a:cubicBezTo>
                <a:cubicBezTo>
                  <a:pt x="2279655" y="1583967"/>
                  <a:pt x="2256651" y="1560963"/>
                  <a:pt x="2256651" y="1532586"/>
                </a:cubicBezTo>
                <a:cubicBezTo>
                  <a:pt x="2256651" y="1504209"/>
                  <a:pt x="2279655" y="1481205"/>
                  <a:pt x="2308032" y="1481205"/>
                </a:cubicBezTo>
                <a:close/>
                <a:moveTo>
                  <a:pt x="1931922" y="1481205"/>
                </a:moveTo>
                <a:cubicBezTo>
                  <a:pt x="1960299" y="1481205"/>
                  <a:pt x="1983303" y="1504209"/>
                  <a:pt x="1983303" y="1532586"/>
                </a:cubicBezTo>
                <a:cubicBezTo>
                  <a:pt x="1983303" y="1560963"/>
                  <a:pt x="1960299" y="1583967"/>
                  <a:pt x="1931922" y="1583967"/>
                </a:cubicBezTo>
                <a:cubicBezTo>
                  <a:pt x="1903545" y="1583967"/>
                  <a:pt x="1880541" y="1560963"/>
                  <a:pt x="1880541" y="1532586"/>
                </a:cubicBezTo>
                <a:cubicBezTo>
                  <a:pt x="1880541" y="1504209"/>
                  <a:pt x="1903545" y="1481205"/>
                  <a:pt x="1931922" y="1481205"/>
                </a:cubicBezTo>
                <a:close/>
                <a:moveTo>
                  <a:pt x="1555814" y="1481205"/>
                </a:moveTo>
                <a:cubicBezTo>
                  <a:pt x="1584191" y="1481205"/>
                  <a:pt x="1607195" y="1504209"/>
                  <a:pt x="1607195" y="1532586"/>
                </a:cubicBezTo>
                <a:cubicBezTo>
                  <a:pt x="1607195" y="1560963"/>
                  <a:pt x="1584191" y="1583967"/>
                  <a:pt x="1555814" y="1583967"/>
                </a:cubicBezTo>
                <a:cubicBezTo>
                  <a:pt x="1527437" y="1583967"/>
                  <a:pt x="1504433" y="1560963"/>
                  <a:pt x="1504433" y="1532586"/>
                </a:cubicBezTo>
                <a:cubicBezTo>
                  <a:pt x="1504433" y="1504209"/>
                  <a:pt x="1527437" y="1481205"/>
                  <a:pt x="1555814" y="1481205"/>
                </a:cubicBezTo>
                <a:close/>
                <a:moveTo>
                  <a:pt x="1179708" y="1481205"/>
                </a:moveTo>
                <a:cubicBezTo>
                  <a:pt x="1208085" y="1481205"/>
                  <a:pt x="1231089" y="1504209"/>
                  <a:pt x="1231089" y="1532586"/>
                </a:cubicBezTo>
                <a:cubicBezTo>
                  <a:pt x="1231089" y="1560963"/>
                  <a:pt x="1208085" y="1583967"/>
                  <a:pt x="1179708" y="1583967"/>
                </a:cubicBezTo>
                <a:cubicBezTo>
                  <a:pt x="1151331" y="1583967"/>
                  <a:pt x="1128327" y="1560963"/>
                  <a:pt x="1128327" y="1532586"/>
                </a:cubicBezTo>
                <a:cubicBezTo>
                  <a:pt x="1128327" y="1504209"/>
                  <a:pt x="1151331" y="1481205"/>
                  <a:pt x="1179708" y="1481205"/>
                </a:cubicBezTo>
                <a:close/>
                <a:moveTo>
                  <a:pt x="803599" y="1481205"/>
                </a:moveTo>
                <a:cubicBezTo>
                  <a:pt x="831976" y="1481205"/>
                  <a:pt x="854980" y="1504209"/>
                  <a:pt x="854980" y="1532586"/>
                </a:cubicBezTo>
                <a:cubicBezTo>
                  <a:pt x="854980" y="1560963"/>
                  <a:pt x="831976" y="1583967"/>
                  <a:pt x="803599" y="1583967"/>
                </a:cubicBezTo>
                <a:cubicBezTo>
                  <a:pt x="775222" y="1583967"/>
                  <a:pt x="752218" y="1560963"/>
                  <a:pt x="752218" y="1532586"/>
                </a:cubicBezTo>
                <a:cubicBezTo>
                  <a:pt x="752218" y="1504209"/>
                  <a:pt x="775222" y="1481205"/>
                  <a:pt x="803599" y="1481205"/>
                </a:cubicBezTo>
                <a:close/>
                <a:moveTo>
                  <a:pt x="427489" y="1481205"/>
                </a:moveTo>
                <a:cubicBezTo>
                  <a:pt x="455866" y="1481205"/>
                  <a:pt x="478870" y="1504209"/>
                  <a:pt x="478870" y="1532586"/>
                </a:cubicBezTo>
                <a:cubicBezTo>
                  <a:pt x="478870" y="1560963"/>
                  <a:pt x="455866" y="1583967"/>
                  <a:pt x="427489" y="1583967"/>
                </a:cubicBezTo>
                <a:cubicBezTo>
                  <a:pt x="399112" y="1583967"/>
                  <a:pt x="376108" y="1560963"/>
                  <a:pt x="376108" y="1532586"/>
                </a:cubicBezTo>
                <a:cubicBezTo>
                  <a:pt x="376108" y="1504209"/>
                  <a:pt x="399112" y="1481205"/>
                  <a:pt x="427489" y="1481205"/>
                </a:cubicBezTo>
                <a:close/>
                <a:moveTo>
                  <a:pt x="51381" y="1481205"/>
                </a:moveTo>
                <a:cubicBezTo>
                  <a:pt x="79758" y="1481205"/>
                  <a:pt x="102762" y="1504209"/>
                  <a:pt x="102762" y="1532586"/>
                </a:cubicBezTo>
                <a:cubicBezTo>
                  <a:pt x="102762" y="1560963"/>
                  <a:pt x="79758" y="1583967"/>
                  <a:pt x="51381" y="1583967"/>
                </a:cubicBezTo>
                <a:cubicBezTo>
                  <a:pt x="23004" y="1583967"/>
                  <a:pt x="0" y="1560963"/>
                  <a:pt x="0" y="1532586"/>
                </a:cubicBezTo>
                <a:cubicBezTo>
                  <a:pt x="0" y="1504209"/>
                  <a:pt x="23004" y="1481205"/>
                  <a:pt x="51381" y="1481205"/>
                </a:cubicBezTo>
                <a:close/>
                <a:moveTo>
                  <a:pt x="2308032" y="1184964"/>
                </a:moveTo>
                <a:cubicBezTo>
                  <a:pt x="2336409" y="1184964"/>
                  <a:pt x="2359413" y="1207968"/>
                  <a:pt x="2359413" y="1236345"/>
                </a:cubicBezTo>
                <a:cubicBezTo>
                  <a:pt x="2359413" y="1264722"/>
                  <a:pt x="2336409" y="1287726"/>
                  <a:pt x="2308032" y="1287726"/>
                </a:cubicBezTo>
                <a:cubicBezTo>
                  <a:pt x="2279655" y="1287726"/>
                  <a:pt x="2256651" y="1264722"/>
                  <a:pt x="2256651" y="1236345"/>
                </a:cubicBezTo>
                <a:cubicBezTo>
                  <a:pt x="2256651" y="1207968"/>
                  <a:pt x="2279655" y="1184964"/>
                  <a:pt x="2308032" y="1184964"/>
                </a:cubicBezTo>
                <a:close/>
                <a:moveTo>
                  <a:pt x="1931922" y="1184964"/>
                </a:moveTo>
                <a:cubicBezTo>
                  <a:pt x="1960299" y="1184964"/>
                  <a:pt x="1983303" y="1207968"/>
                  <a:pt x="1983303" y="1236345"/>
                </a:cubicBezTo>
                <a:cubicBezTo>
                  <a:pt x="1983303" y="1264722"/>
                  <a:pt x="1960299" y="1287726"/>
                  <a:pt x="1931922" y="1287726"/>
                </a:cubicBezTo>
                <a:cubicBezTo>
                  <a:pt x="1903545" y="1287726"/>
                  <a:pt x="1880541" y="1264722"/>
                  <a:pt x="1880541" y="1236345"/>
                </a:cubicBezTo>
                <a:cubicBezTo>
                  <a:pt x="1880541" y="1207968"/>
                  <a:pt x="1903545" y="1184964"/>
                  <a:pt x="1931922" y="1184964"/>
                </a:cubicBezTo>
                <a:close/>
                <a:moveTo>
                  <a:pt x="1555814" y="1184964"/>
                </a:moveTo>
                <a:cubicBezTo>
                  <a:pt x="1584191" y="1184964"/>
                  <a:pt x="1607195" y="1207968"/>
                  <a:pt x="1607195" y="1236345"/>
                </a:cubicBezTo>
                <a:cubicBezTo>
                  <a:pt x="1607195" y="1264722"/>
                  <a:pt x="1584191" y="1287726"/>
                  <a:pt x="1555814" y="1287726"/>
                </a:cubicBezTo>
                <a:cubicBezTo>
                  <a:pt x="1527437" y="1287726"/>
                  <a:pt x="1504433" y="1264722"/>
                  <a:pt x="1504433" y="1236345"/>
                </a:cubicBezTo>
                <a:cubicBezTo>
                  <a:pt x="1504433" y="1207968"/>
                  <a:pt x="1527437" y="1184964"/>
                  <a:pt x="1555814" y="1184964"/>
                </a:cubicBezTo>
                <a:close/>
                <a:moveTo>
                  <a:pt x="1179708" y="1184964"/>
                </a:moveTo>
                <a:cubicBezTo>
                  <a:pt x="1208085" y="1184964"/>
                  <a:pt x="1231089" y="1207968"/>
                  <a:pt x="1231089" y="1236345"/>
                </a:cubicBezTo>
                <a:cubicBezTo>
                  <a:pt x="1231089" y="1264722"/>
                  <a:pt x="1208085" y="1287726"/>
                  <a:pt x="1179708" y="1287726"/>
                </a:cubicBezTo>
                <a:cubicBezTo>
                  <a:pt x="1151331" y="1287726"/>
                  <a:pt x="1128327" y="1264722"/>
                  <a:pt x="1128327" y="1236345"/>
                </a:cubicBezTo>
                <a:cubicBezTo>
                  <a:pt x="1128327" y="1207968"/>
                  <a:pt x="1151331" y="1184964"/>
                  <a:pt x="1179708" y="1184964"/>
                </a:cubicBezTo>
                <a:close/>
                <a:moveTo>
                  <a:pt x="803599" y="1184964"/>
                </a:moveTo>
                <a:cubicBezTo>
                  <a:pt x="831976" y="1184964"/>
                  <a:pt x="854980" y="1207968"/>
                  <a:pt x="854980" y="1236345"/>
                </a:cubicBezTo>
                <a:cubicBezTo>
                  <a:pt x="854980" y="1264722"/>
                  <a:pt x="831976" y="1287726"/>
                  <a:pt x="803599" y="1287726"/>
                </a:cubicBezTo>
                <a:cubicBezTo>
                  <a:pt x="775222" y="1287726"/>
                  <a:pt x="752218" y="1264722"/>
                  <a:pt x="752218" y="1236345"/>
                </a:cubicBezTo>
                <a:cubicBezTo>
                  <a:pt x="752218" y="1207968"/>
                  <a:pt x="775222" y="1184964"/>
                  <a:pt x="803599" y="1184964"/>
                </a:cubicBezTo>
                <a:close/>
                <a:moveTo>
                  <a:pt x="427489" y="1184964"/>
                </a:moveTo>
                <a:cubicBezTo>
                  <a:pt x="455866" y="1184964"/>
                  <a:pt x="478870" y="1207968"/>
                  <a:pt x="478870" y="1236345"/>
                </a:cubicBezTo>
                <a:cubicBezTo>
                  <a:pt x="478870" y="1264722"/>
                  <a:pt x="455866" y="1287726"/>
                  <a:pt x="427489" y="1287726"/>
                </a:cubicBezTo>
                <a:cubicBezTo>
                  <a:pt x="399112" y="1287726"/>
                  <a:pt x="376108" y="1264722"/>
                  <a:pt x="376108" y="1236345"/>
                </a:cubicBezTo>
                <a:cubicBezTo>
                  <a:pt x="376108" y="1207968"/>
                  <a:pt x="399112" y="1184964"/>
                  <a:pt x="427489" y="1184964"/>
                </a:cubicBezTo>
                <a:close/>
                <a:moveTo>
                  <a:pt x="51381" y="1184964"/>
                </a:moveTo>
                <a:cubicBezTo>
                  <a:pt x="79758" y="1184964"/>
                  <a:pt x="102762" y="1207968"/>
                  <a:pt x="102762" y="1236345"/>
                </a:cubicBezTo>
                <a:cubicBezTo>
                  <a:pt x="102762" y="1264722"/>
                  <a:pt x="79758" y="1287726"/>
                  <a:pt x="51381" y="1287726"/>
                </a:cubicBezTo>
                <a:cubicBezTo>
                  <a:pt x="23004" y="1287726"/>
                  <a:pt x="0" y="1264722"/>
                  <a:pt x="0" y="1236345"/>
                </a:cubicBezTo>
                <a:cubicBezTo>
                  <a:pt x="0" y="1207968"/>
                  <a:pt x="23004" y="1184964"/>
                  <a:pt x="51381" y="1184964"/>
                </a:cubicBezTo>
                <a:close/>
                <a:moveTo>
                  <a:pt x="2308032" y="888722"/>
                </a:moveTo>
                <a:cubicBezTo>
                  <a:pt x="2336409" y="888722"/>
                  <a:pt x="2359413" y="911726"/>
                  <a:pt x="2359413" y="940103"/>
                </a:cubicBezTo>
                <a:cubicBezTo>
                  <a:pt x="2359413" y="968480"/>
                  <a:pt x="2336409" y="991484"/>
                  <a:pt x="2308032" y="991484"/>
                </a:cubicBezTo>
                <a:cubicBezTo>
                  <a:pt x="2279655" y="991484"/>
                  <a:pt x="2256651" y="968480"/>
                  <a:pt x="2256651" y="940103"/>
                </a:cubicBezTo>
                <a:cubicBezTo>
                  <a:pt x="2256651" y="911726"/>
                  <a:pt x="2279655" y="888722"/>
                  <a:pt x="2308032" y="888722"/>
                </a:cubicBezTo>
                <a:close/>
                <a:moveTo>
                  <a:pt x="1931922" y="888722"/>
                </a:moveTo>
                <a:cubicBezTo>
                  <a:pt x="1960299" y="888722"/>
                  <a:pt x="1983303" y="911726"/>
                  <a:pt x="1983303" y="940103"/>
                </a:cubicBezTo>
                <a:cubicBezTo>
                  <a:pt x="1983303" y="968480"/>
                  <a:pt x="1960299" y="991484"/>
                  <a:pt x="1931922" y="991484"/>
                </a:cubicBezTo>
                <a:cubicBezTo>
                  <a:pt x="1903545" y="991484"/>
                  <a:pt x="1880541" y="968480"/>
                  <a:pt x="1880541" y="940103"/>
                </a:cubicBezTo>
                <a:cubicBezTo>
                  <a:pt x="1880541" y="911726"/>
                  <a:pt x="1903545" y="888722"/>
                  <a:pt x="1931922" y="888722"/>
                </a:cubicBezTo>
                <a:close/>
                <a:moveTo>
                  <a:pt x="1555814" y="888722"/>
                </a:moveTo>
                <a:cubicBezTo>
                  <a:pt x="1584191" y="888722"/>
                  <a:pt x="1607195" y="911726"/>
                  <a:pt x="1607195" y="940103"/>
                </a:cubicBezTo>
                <a:cubicBezTo>
                  <a:pt x="1607195" y="968480"/>
                  <a:pt x="1584191" y="991484"/>
                  <a:pt x="1555814" y="991484"/>
                </a:cubicBezTo>
                <a:cubicBezTo>
                  <a:pt x="1527437" y="991484"/>
                  <a:pt x="1504433" y="968480"/>
                  <a:pt x="1504433" y="940103"/>
                </a:cubicBezTo>
                <a:cubicBezTo>
                  <a:pt x="1504433" y="911726"/>
                  <a:pt x="1527437" y="888722"/>
                  <a:pt x="1555814" y="888722"/>
                </a:cubicBezTo>
                <a:close/>
                <a:moveTo>
                  <a:pt x="1179708" y="888722"/>
                </a:moveTo>
                <a:cubicBezTo>
                  <a:pt x="1208085" y="888722"/>
                  <a:pt x="1231089" y="911726"/>
                  <a:pt x="1231089" y="940103"/>
                </a:cubicBezTo>
                <a:cubicBezTo>
                  <a:pt x="1231089" y="968480"/>
                  <a:pt x="1208085" y="991484"/>
                  <a:pt x="1179708" y="991484"/>
                </a:cubicBezTo>
                <a:cubicBezTo>
                  <a:pt x="1151331" y="991484"/>
                  <a:pt x="1128327" y="968480"/>
                  <a:pt x="1128327" y="940103"/>
                </a:cubicBezTo>
                <a:cubicBezTo>
                  <a:pt x="1128327" y="911726"/>
                  <a:pt x="1151331" y="888722"/>
                  <a:pt x="1179708" y="888722"/>
                </a:cubicBezTo>
                <a:close/>
                <a:moveTo>
                  <a:pt x="803599" y="888722"/>
                </a:moveTo>
                <a:cubicBezTo>
                  <a:pt x="831976" y="888722"/>
                  <a:pt x="854980" y="911726"/>
                  <a:pt x="854980" y="940103"/>
                </a:cubicBezTo>
                <a:cubicBezTo>
                  <a:pt x="854980" y="968480"/>
                  <a:pt x="831976" y="991484"/>
                  <a:pt x="803599" y="991484"/>
                </a:cubicBezTo>
                <a:cubicBezTo>
                  <a:pt x="775222" y="991484"/>
                  <a:pt x="752218" y="968480"/>
                  <a:pt x="752218" y="940103"/>
                </a:cubicBezTo>
                <a:cubicBezTo>
                  <a:pt x="752218" y="911726"/>
                  <a:pt x="775222" y="888722"/>
                  <a:pt x="803599" y="888722"/>
                </a:cubicBezTo>
                <a:close/>
                <a:moveTo>
                  <a:pt x="427489" y="888722"/>
                </a:moveTo>
                <a:cubicBezTo>
                  <a:pt x="455866" y="888722"/>
                  <a:pt x="478870" y="911726"/>
                  <a:pt x="478870" y="940103"/>
                </a:cubicBezTo>
                <a:cubicBezTo>
                  <a:pt x="478870" y="968480"/>
                  <a:pt x="455866" y="991484"/>
                  <a:pt x="427489" y="991484"/>
                </a:cubicBezTo>
                <a:cubicBezTo>
                  <a:pt x="399112" y="991484"/>
                  <a:pt x="376108" y="968480"/>
                  <a:pt x="376108" y="940103"/>
                </a:cubicBezTo>
                <a:cubicBezTo>
                  <a:pt x="376108" y="911726"/>
                  <a:pt x="399112" y="888722"/>
                  <a:pt x="427489" y="888722"/>
                </a:cubicBezTo>
                <a:close/>
                <a:moveTo>
                  <a:pt x="51381" y="888722"/>
                </a:moveTo>
                <a:cubicBezTo>
                  <a:pt x="79758" y="888722"/>
                  <a:pt x="102762" y="911726"/>
                  <a:pt x="102762" y="940103"/>
                </a:cubicBezTo>
                <a:cubicBezTo>
                  <a:pt x="102762" y="968480"/>
                  <a:pt x="79758" y="991484"/>
                  <a:pt x="51381" y="991484"/>
                </a:cubicBezTo>
                <a:cubicBezTo>
                  <a:pt x="23004" y="991484"/>
                  <a:pt x="0" y="968480"/>
                  <a:pt x="0" y="940103"/>
                </a:cubicBezTo>
                <a:cubicBezTo>
                  <a:pt x="0" y="911726"/>
                  <a:pt x="23004" y="888722"/>
                  <a:pt x="51381" y="888722"/>
                </a:cubicBezTo>
                <a:close/>
                <a:moveTo>
                  <a:pt x="2308032" y="592481"/>
                </a:moveTo>
                <a:cubicBezTo>
                  <a:pt x="2336409" y="592481"/>
                  <a:pt x="2359413" y="615485"/>
                  <a:pt x="2359413" y="643862"/>
                </a:cubicBezTo>
                <a:cubicBezTo>
                  <a:pt x="2359413" y="672239"/>
                  <a:pt x="2336409" y="695243"/>
                  <a:pt x="2308032" y="695243"/>
                </a:cubicBezTo>
                <a:cubicBezTo>
                  <a:pt x="2279655" y="695243"/>
                  <a:pt x="2256651" y="672239"/>
                  <a:pt x="2256651" y="643862"/>
                </a:cubicBezTo>
                <a:cubicBezTo>
                  <a:pt x="2256651" y="615485"/>
                  <a:pt x="2279655" y="592481"/>
                  <a:pt x="2308032" y="592481"/>
                </a:cubicBezTo>
                <a:close/>
                <a:moveTo>
                  <a:pt x="1931922" y="592481"/>
                </a:moveTo>
                <a:cubicBezTo>
                  <a:pt x="1960299" y="592481"/>
                  <a:pt x="1983303" y="615485"/>
                  <a:pt x="1983303" y="643862"/>
                </a:cubicBezTo>
                <a:cubicBezTo>
                  <a:pt x="1983303" y="672239"/>
                  <a:pt x="1960299" y="695243"/>
                  <a:pt x="1931922" y="695243"/>
                </a:cubicBezTo>
                <a:cubicBezTo>
                  <a:pt x="1903545" y="695243"/>
                  <a:pt x="1880541" y="672239"/>
                  <a:pt x="1880541" y="643862"/>
                </a:cubicBezTo>
                <a:cubicBezTo>
                  <a:pt x="1880541" y="615485"/>
                  <a:pt x="1903545" y="592481"/>
                  <a:pt x="1931922" y="592481"/>
                </a:cubicBezTo>
                <a:close/>
                <a:moveTo>
                  <a:pt x="1555814" y="592481"/>
                </a:moveTo>
                <a:cubicBezTo>
                  <a:pt x="1584191" y="592481"/>
                  <a:pt x="1607195" y="615485"/>
                  <a:pt x="1607195" y="643862"/>
                </a:cubicBezTo>
                <a:cubicBezTo>
                  <a:pt x="1607195" y="672239"/>
                  <a:pt x="1584191" y="695243"/>
                  <a:pt x="1555814" y="695243"/>
                </a:cubicBezTo>
                <a:cubicBezTo>
                  <a:pt x="1527437" y="695243"/>
                  <a:pt x="1504433" y="672239"/>
                  <a:pt x="1504433" y="643862"/>
                </a:cubicBezTo>
                <a:cubicBezTo>
                  <a:pt x="1504433" y="615485"/>
                  <a:pt x="1527437" y="592481"/>
                  <a:pt x="1555814" y="592481"/>
                </a:cubicBezTo>
                <a:close/>
                <a:moveTo>
                  <a:pt x="1179708" y="592481"/>
                </a:moveTo>
                <a:cubicBezTo>
                  <a:pt x="1208085" y="592481"/>
                  <a:pt x="1231089" y="615485"/>
                  <a:pt x="1231089" y="643862"/>
                </a:cubicBezTo>
                <a:cubicBezTo>
                  <a:pt x="1231089" y="672239"/>
                  <a:pt x="1208085" y="695243"/>
                  <a:pt x="1179708" y="695243"/>
                </a:cubicBezTo>
                <a:cubicBezTo>
                  <a:pt x="1151331" y="695243"/>
                  <a:pt x="1128327" y="672239"/>
                  <a:pt x="1128327" y="643862"/>
                </a:cubicBezTo>
                <a:cubicBezTo>
                  <a:pt x="1128327" y="615485"/>
                  <a:pt x="1151331" y="592481"/>
                  <a:pt x="1179708" y="592481"/>
                </a:cubicBezTo>
                <a:close/>
                <a:moveTo>
                  <a:pt x="803599" y="592481"/>
                </a:moveTo>
                <a:cubicBezTo>
                  <a:pt x="831976" y="592481"/>
                  <a:pt x="854980" y="615485"/>
                  <a:pt x="854980" y="643862"/>
                </a:cubicBezTo>
                <a:cubicBezTo>
                  <a:pt x="854980" y="672239"/>
                  <a:pt x="831976" y="695243"/>
                  <a:pt x="803599" y="695243"/>
                </a:cubicBezTo>
                <a:cubicBezTo>
                  <a:pt x="775222" y="695243"/>
                  <a:pt x="752218" y="672239"/>
                  <a:pt x="752218" y="643862"/>
                </a:cubicBezTo>
                <a:cubicBezTo>
                  <a:pt x="752218" y="615485"/>
                  <a:pt x="775222" y="592481"/>
                  <a:pt x="803599" y="592481"/>
                </a:cubicBezTo>
                <a:close/>
                <a:moveTo>
                  <a:pt x="427489" y="592481"/>
                </a:moveTo>
                <a:cubicBezTo>
                  <a:pt x="455866" y="592481"/>
                  <a:pt x="478870" y="615485"/>
                  <a:pt x="478870" y="643862"/>
                </a:cubicBezTo>
                <a:cubicBezTo>
                  <a:pt x="478870" y="672239"/>
                  <a:pt x="455866" y="695243"/>
                  <a:pt x="427489" y="695243"/>
                </a:cubicBezTo>
                <a:cubicBezTo>
                  <a:pt x="399112" y="695243"/>
                  <a:pt x="376108" y="672239"/>
                  <a:pt x="376108" y="643862"/>
                </a:cubicBezTo>
                <a:cubicBezTo>
                  <a:pt x="376108" y="615485"/>
                  <a:pt x="399112" y="592481"/>
                  <a:pt x="427489" y="592481"/>
                </a:cubicBezTo>
                <a:close/>
                <a:moveTo>
                  <a:pt x="51381" y="592481"/>
                </a:moveTo>
                <a:cubicBezTo>
                  <a:pt x="79758" y="592481"/>
                  <a:pt x="102762" y="615485"/>
                  <a:pt x="102762" y="643862"/>
                </a:cubicBezTo>
                <a:cubicBezTo>
                  <a:pt x="102762" y="672239"/>
                  <a:pt x="79758" y="695243"/>
                  <a:pt x="51381" y="695243"/>
                </a:cubicBezTo>
                <a:cubicBezTo>
                  <a:pt x="23004" y="695243"/>
                  <a:pt x="0" y="672239"/>
                  <a:pt x="0" y="643862"/>
                </a:cubicBezTo>
                <a:cubicBezTo>
                  <a:pt x="0" y="615485"/>
                  <a:pt x="23004" y="592481"/>
                  <a:pt x="51381" y="592481"/>
                </a:cubicBezTo>
                <a:close/>
                <a:moveTo>
                  <a:pt x="2308032" y="296241"/>
                </a:moveTo>
                <a:cubicBezTo>
                  <a:pt x="2336409" y="296241"/>
                  <a:pt x="2359413" y="319245"/>
                  <a:pt x="2359413" y="347622"/>
                </a:cubicBezTo>
                <a:cubicBezTo>
                  <a:pt x="2359413" y="375999"/>
                  <a:pt x="2336409" y="399003"/>
                  <a:pt x="2308032" y="399003"/>
                </a:cubicBezTo>
                <a:cubicBezTo>
                  <a:pt x="2279655" y="399003"/>
                  <a:pt x="2256651" y="375999"/>
                  <a:pt x="2256651" y="347622"/>
                </a:cubicBezTo>
                <a:cubicBezTo>
                  <a:pt x="2256651" y="319245"/>
                  <a:pt x="2279655" y="296241"/>
                  <a:pt x="2308032" y="296241"/>
                </a:cubicBezTo>
                <a:close/>
                <a:moveTo>
                  <a:pt x="1931922" y="296241"/>
                </a:moveTo>
                <a:cubicBezTo>
                  <a:pt x="1960299" y="296241"/>
                  <a:pt x="1983303" y="319245"/>
                  <a:pt x="1983303" y="347622"/>
                </a:cubicBezTo>
                <a:cubicBezTo>
                  <a:pt x="1983303" y="375999"/>
                  <a:pt x="1960299" y="399003"/>
                  <a:pt x="1931922" y="399003"/>
                </a:cubicBezTo>
                <a:cubicBezTo>
                  <a:pt x="1903545" y="399003"/>
                  <a:pt x="1880541" y="375999"/>
                  <a:pt x="1880541" y="347622"/>
                </a:cubicBezTo>
                <a:cubicBezTo>
                  <a:pt x="1880541" y="319245"/>
                  <a:pt x="1903545" y="296241"/>
                  <a:pt x="1931922" y="296241"/>
                </a:cubicBezTo>
                <a:close/>
                <a:moveTo>
                  <a:pt x="1555814" y="296241"/>
                </a:moveTo>
                <a:cubicBezTo>
                  <a:pt x="1584191" y="296241"/>
                  <a:pt x="1607195" y="319245"/>
                  <a:pt x="1607195" y="347622"/>
                </a:cubicBezTo>
                <a:cubicBezTo>
                  <a:pt x="1607195" y="375999"/>
                  <a:pt x="1584191" y="399003"/>
                  <a:pt x="1555814" y="399003"/>
                </a:cubicBezTo>
                <a:cubicBezTo>
                  <a:pt x="1527437" y="399003"/>
                  <a:pt x="1504433" y="375999"/>
                  <a:pt x="1504433" y="347622"/>
                </a:cubicBezTo>
                <a:cubicBezTo>
                  <a:pt x="1504433" y="319245"/>
                  <a:pt x="1527437" y="296241"/>
                  <a:pt x="1555814" y="296241"/>
                </a:cubicBezTo>
                <a:close/>
                <a:moveTo>
                  <a:pt x="1179708" y="296241"/>
                </a:moveTo>
                <a:cubicBezTo>
                  <a:pt x="1208085" y="296241"/>
                  <a:pt x="1231089" y="319245"/>
                  <a:pt x="1231089" y="347622"/>
                </a:cubicBezTo>
                <a:cubicBezTo>
                  <a:pt x="1231089" y="375999"/>
                  <a:pt x="1208085" y="399003"/>
                  <a:pt x="1179708" y="399003"/>
                </a:cubicBezTo>
                <a:cubicBezTo>
                  <a:pt x="1151331" y="399003"/>
                  <a:pt x="1128327" y="375999"/>
                  <a:pt x="1128327" y="347622"/>
                </a:cubicBezTo>
                <a:cubicBezTo>
                  <a:pt x="1128327" y="319245"/>
                  <a:pt x="1151331" y="296241"/>
                  <a:pt x="1179708" y="296241"/>
                </a:cubicBezTo>
                <a:close/>
                <a:moveTo>
                  <a:pt x="803599" y="296241"/>
                </a:moveTo>
                <a:cubicBezTo>
                  <a:pt x="831976" y="296241"/>
                  <a:pt x="854980" y="319245"/>
                  <a:pt x="854980" y="347622"/>
                </a:cubicBezTo>
                <a:cubicBezTo>
                  <a:pt x="854980" y="375999"/>
                  <a:pt x="831976" y="399003"/>
                  <a:pt x="803599" y="399003"/>
                </a:cubicBezTo>
                <a:cubicBezTo>
                  <a:pt x="775222" y="399003"/>
                  <a:pt x="752218" y="375999"/>
                  <a:pt x="752218" y="347622"/>
                </a:cubicBezTo>
                <a:cubicBezTo>
                  <a:pt x="752218" y="319245"/>
                  <a:pt x="775222" y="296241"/>
                  <a:pt x="803599" y="296241"/>
                </a:cubicBezTo>
                <a:close/>
                <a:moveTo>
                  <a:pt x="427489" y="296241"/>
                </a:moveTo>
                <a:cubicBezTo>
                  <a:pt x="455866" y="296241"/>
                  <a:pt x="478870" y="319245"/>
                  <a:pt x="478870" y="347622"/>
                </a:cubicBezTo>
                <a:cubicBezTo>
                  <a:pt x="478870" y="375999"/>
                  <a:pt x="455866" y="399003"/>
                  <a:pt x="427489" y="399003"/>
                </a:cubicBezTo>
                <a:cubicBezTo>
                  <a:pt x="399112" y="399003"/>
                  <a:pt x="376108" y="375999"/>
                  <a:pt x="376108" y="347622"/>
                </a:cubicBezTo>
                <a:cubicBezTo>
                  <a:pt x="376108" y="319245"/>
                  <a:pt x="399112" y="296241"/>
                  <a:pt x="427489" y="296241"/>
                </a:cubicBezTo>
                <a:close/>
                <a:moveTo>
                  <a:pt x="51381" y="296241"/>
                </a:moveTo>
                <a:cubicBezTo>
                  <a:pt x="79758" y="296241"/>
                  <a:pt x="102762" y="319245"/>
                  <a:pt x="102762" y="347622"/>
                </a:cubicBezTo>
                <a:cubicBezTo>
                  <a:pt x="102762" y="375999"/>
                  <a:pt x="79758" y="399003"/>
                  <a:pt x="51381" y="399003"/>
                </a:cubicBezTo>
                <a:cubicBezTo>
                  <a:pt x="23004" y="399003"/>
                  <a:pt x="0" y="375999"/>
                  <a:pt x="0" y="347622"/>
                </a:cubicBezTo>
                <a:cubicBezTo>
                  <a:pt x="0" y="319245"/>
                  <a:pt x="23004" y="296241"/>
                  <a:pt x="51381" y="296241"/>
                </a:cubicBezTo>
                <a:close/>
                <a:moveTo>
                  <a:pt x="2308032" y="0"/>
                </a:moveTo>
                <a:cubicBezTo>
                  <a:pt x="2336409" y="0"/>
                  <a:pt x="2359413" y="23004"/>
                  <a:pt x="2359413" y="51381"/>
                </a:cubicBezTo>
                <a:cubicBezTo>
                  <a:pt x="2359413" y="79758"/>
                  <a:pt x="2336409" y="102762"/>
                  <a:pt x="2308032" y="102762"/>
                </a:cubicBezTo>
                <a:cubicBezTo>
                  <a:pt x="2279655" y="102762"/>
                  <a:pt x="2256651" y="79758"/>
                  <a:pt x="2256651" y="51381"/>
                </a:cubicBezTo>
                <a:cubicBezTo>
                  <a:pt x="2256651" y="23004"/>
                  <a:pt x="2279655" y="0"/>
                  <a:pt x="2308032" y="0"/>
                </a:cubicBezTo>
                <a:close/>
                <a:moveTo>
                  <a:pt x="1931922" y="0"/>
                </a:moveTo>
                <a:cubicBezTo>
                  <a:pt x="1960299" y="0"/>
                  <a:pt x="1983303" y="23004"/>
                  <a:pt x="1983303" y="51381"/>
                </a:cubicBezTo>
                <a:cubicBezTo>
                  <a:pt x="1983303" y="79758"/>
                  <a:pt x="1960299" y="102762"/>
                  <a:pt x="1931922" y="102762"/>
                </a:cubicBezTo>
                <a:cubicBezTo>
                  <a:pt x="1903545" y="102762"/>
                  <a:pt x="1880541" y="79758"/>
                  <a:pt x="1880541" y="51381"/>
                </a:cubicBezTo>
                <a:cubicBezTo>
                  <a:pt x="1880541" y="23004"/>
                  <a:pt x="1903545" y="0"/>
                  <a:pt x="1931922" y="0"/>
                </a:cubicBezTo>
                <a:close/>
                <a:moveTo>
                  <a:pt x="1555814" y="0"/>
                </a:moveTo>
                <a:cubicBezTo>
                  <a:pt x="1584191" y="0"/>
                  <a:pt x="1607195" y="23004"/>
                  <a:pt x="1607195" y="51381"/>
                </a:cubicBezTo>
                <a:cubicBezTo>
                  <a:pt x="1607195" y="79758"/>
                  <a:pt x="1584191" y="102762"/>
                  <a:pt x="1555814" y="102762"/>
                </a:cubicBezTo>
                <a:cubicBezTo>
                  <a:pt x="1527437" y="102762"/>
                  <a:pt x="1504433" y="79758"/>
                  <a:pt x="1504433" y="51381"/>
                </a:cubicBezTo>
                <a:cubicBezTo>
                  <a:pt x="1504433" y="23004"/>
                  <a:pt x="1527437" y="0"/>
                  <a:pt x="1555814" y="0"/>
                </a:cubicBezTo>
                <a:close/>
                <a:moveTo>
                  <a:pt x="1179708" y="0"/>
                </a:moveTo>
                <a:cubicBezTo>
                  <a:pt x="1208085" y="0"/>
                  <a:pt x="1231089" y="23004"/>
                  <a:pt x="1231089" y="51381"/>
                </a:cubicBezTo>
                <a:cubicBezTo>
                  <a:pt x="1231089" y="79758"/>
                  <a:pt x="1208085" y="102762"/>
                  <a:pt x="1179708" y="102762"/>
                </a:cubicBezTo>
                <a:cubicBezTo>
                  <a:pt x="1151331" y="102762"/>
                  <a:pt x="1128327" y="79758"/>
                  <a:pt x="1128327" y="51381"/>
                </a:cubicBezTo>
                <a:cubicBezTo>
                  <a:pt x="1128327" y="23004"/>
                  <a:pt x="1151331" y="0"/>
                  <a:pt x="1179708" y="0"/>
                </a:cubicBezTo>
                <a:close/>
                <a:moveTo>
                  <a:pt x="803599" y="0"/>
                </a:moveTo>
                <a:cubicBezTo>
                  <a:pt x="831976" y="0"/>
                  <a:pt x="854980" y="23004"/>
                  <a:pt x="854980" y="51381"/>
                </a:cubicBezTo>
                <a:cubicBezTo>
                  <a:pt x="854980" y="79758"/>
                  <a:pt x="831976" y="102762"/>
                  <a:pt x="803599" y="102762"/>
                </a:cubicBezTo>
                <a:cubicBezTo>
                  <a:pt x="775222" y="102762"/>
                  <a:pt x="752218" y="79758"/>
                  <a:pt x="752218" y="51381"/>
                </a:cubicBezTo>
                <a:cubicBezTo>
                  <a:pt x="752218" y="23004"/>
                  <a:pt x="775222" y="0"/>
                  <a:pt x="803599" y="0"/>
                </a:cubicBezTo>
                <a:close/>
                <a:moveTo>
                  <a:pt x="427489" y="0"/>
                </a:moveTo>
                <a:cubicBezTo>
                  <a:pt x="455866" y="0"/>
                  <a:pt x="478870" y="23004"/>
                  <a:pt x="478870" y="51381"/>
                </a:cubicBezTo>
                <a:cubicBezTo>
                  <a:pt x="478870" y="79758"/>
                  <a:pt x="455866" y="102762"/>
                  <a:pt x="427489" y="102762"/>
                </a:cubicBezTo>
                <a:cubicBezTo>
                  <a:pt x="399112" y="102762"/>
                  <a:pt x="376108" y="79758"/>
                  <a:pt x="376108" y="51381"/>
                </a:cubicBezTo>
                <a:cubicBezTo>
                  <a:pt x="376108" y="23004"/>
                  <a:pt x="399112" y="0"/>
                  <a:pt x="427489" y="0"/>
                </a:cubicBezTo>
                <a:close/>
                <a:moveTo>
                  <a:pt x="51381" y="0"/>
                </a:moveTo>
                <a:cubicBezTo>
                  <a:pt x="79758" y="0"/>
                  <a:pt x="102762" y="23004"/>
                  <a:pt x="102762" y="51381"/>
                </a:cubicBezTo>
                <a:cubicBezTo>
                  <a:pt x="102762" y="79758"/>
                  <a:pt x="79758" y="102762"/>
                  <a:pt x="51381" y="102762"/>
                </a:cubicBezTo>
                <a:cubicBezTo>
                  <a:pt x="23004" y="102762"/>
                  <a:pt x="0" y="79758"/>
                  <a:pt x="0" y="51381"/>
                </a:cubicBezTo>
                <a:cubicBezTo>
                  <a:pt x="0" y="23004"/>
                  <a:pt x="23004" y="0"/>
                  <a:pt x="51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8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342068" y="2203747"/>
            <a:ext cx="2743200" cy="13462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9600">
                <a:ln w="12700">
                  <a:solidFill>
                    <a:srgbClr val="FF5050">
                      <a:alpha val="100000"/>
                    </a:srgbClr>
                  </a:solidFill>
                </a:ln>
                <a:noFill/>
                <a:latin typeface="poppins-bold"/>
                <a:ea typeface="poppins-bold"/>
                <a:cs typeface="poppins-bold"/>
              </a:rPr>
              <a:t> 02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342067" y="3608145"/>
            <a:ext cx="5503733" cy="13448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{{subtitle-2}}</a:t>
            </a:r>
            <a:endParaRPr kumimoji="1" lang="zh-CN" altLang="en-US" sz="2400"/>
          </a:p>
          <a:p>
            <a:pPr algn="l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766202" y="743753"/>
            <a:ext cx="1744905" cy="245134"/>
          </a:xfrm>
          <a:custGeom>
            <a:avLst/>
            <a:gdLst>
              <a:gd name="connsiteX0" fmla="*/ 364221 w 889364"/>
              <a:gd name="connsiteY0" fmla="*/ 22034 h 111063"/>
              <a:gd name="connsiteX1" fmla="*/ 335464 w 889364"/>
              <a:gd name="connsiteY1" fmla="*/ 22034 h 111063"/>
              <a:gd name="connsiteX2" fmla="*/ 330844 w 889364"/>
              <a:gd name="connsiteY2" fmla="*/ 26516 h 111063"/>
              <a:gd name="connsiteX3" fmla="*/ 330844 w 889364"/>
              <a:gd name="connsiteY3" fmla="*/ 26585 h 111063"/>
              <a:gd name="connsiteX4" fmla="*/ 330844 w 889364"/>
              <a:gd name="connsiteY4" fmla="*/ 49136 h 111063"/>
              <a:gd name="connsiteX5" fmla="*/ 335395 w 889364"/>
              <a:gd name="connsiteY5" fmla="*/ 53688 h 111063"/>
              <a:gd name="connsiteX6" fmla="*/ 335464 w 889364"/>
              <a:gd name="connsiteY6" fmla="*/ 53687 h 111063"/>
              <a:gd name="connsiteX7" fmla="*/ 363669 w 889364"/>
              <a:gd name="connsiteY7" fmla="*/ 53687 h 111063"/>
              <a:gd name="connsiteX8" fmla="*/ 380082 w 889364"/>
              <a:gd name="connsiteY8" fmla="*/ 38378 h 111063"/>
              <a:gd name="connsiteX9" fmla="*/ 364852 w 889364"/>
              <a:gd name="connsiteY9" fmla="*/ 22043 h 111063"/>
              <a:gd name="connsiteX10" fmla="*/ 364221 w 889364"/>
              <a:gd name="connsiteY10" fmla="*/ 22034 h 111063"/>
              <a:gd name="connsiteX11" fmla="*/ 835436 w 889364"/>
              <a:gd name="connsiteY11" fmla="*/ 21345 h 111063"/>
              <a:gd name="connsiteX12" fmla="*/ 835436 w 889364"/>
              <a:gd name="connsiteY12" fmla="*/ 21414 h 111063"/>
              <a:gd name="connsiteX13" fmla="*/ 799714 w 889364"/>
              <a:gd name="connsiteY13" fmla="*/ 56997 h 111063"/>
              <a:gd name="connsiteX14" fmla="*/ 835298 w 889364"/>
              <a:gd name="connsiteY14" fmla="*/ 92719 h 111063"/>
              <a:gd name="connsiteX15" fmla="*/ 871020 w 889364"/>
              <a:gd name="connsiteY15" fmla="*/ 57135 h 111063"/>
              <a:gd name="connsiteX16" fmla="*/ 871020 w 889364"/>
              <a:gd name="connsiteY16" fmla="*/ 57066 h 111063"/>
              <a:gd name="connsiteX17" fmla="*/ 835436 w 889364"/>
              <a:gd name="connsiteY17" fmla="*/ 21345 h 111063"/>
              <a:gd name="connsiteX18" fmla="*/ 605520 w 889364"/>
              <a:gd name="connsiteY18" fmla="*/ 19549 h 111063"/>
              <a:gd name="connsiteX19" fmla="*/ 605104 w 889364"/>
              <a:gd name="connsiteY19" fmla="*/ 19552 h 111063"/>
              <a:gd name="connsiteX20" fmla="*/ 569797 w 889364"/>
              <a:gd name="connsiteY20" fmla="*/ 55548 h 111063"/>
              <a:gd name="connsiteX21" fmla="*/ 605794 w 889364"/>
              <a:gd name="connsiteY21" fmla="*/ 90854 h 111063"/>
              <a:gd name="connsiteX22" fmla="*/ 641102 w 889364"/>
              <a:gd name="connsiteY22" fmla="*/ 55136 h 111063"/>
              <a:gd name="connsiteX23" fmla="*/ 605520 w 889364"/>
              <a:gd name="connsiteY23" fmla="*/ 19549 h 111063"/>
              <a:gd name="connsiteX24" fmla="*/ 145267 w 889364"/>
              <a:gd name="connsiteY24" fmla="*/ 19413 h 111063"/>
              <a:gd name="connsiteX25" fmla="*/ 145267 w 889364"/>
              <a:gd name="connsiteY25" fmla="*/ 19689 h 111063"/>
              <a:gd name="connsiteX26" fmla="*/ 109407 w 889364"/>
              <a:gd name="connsiteY26" fmla="*/ 55411 h 111063"/>
              <a:gd name="connsiteX27" fmla="*/ 145129 w 889364"/>
              <a:gd name="connsiteY27" fmla="*/ 91271 h 111063"/>
              <a:gd name="connsiteX28" fmla="*/ 180989 w 889364"/>
              <a:gd name="connsiteY28" fmla="*/ 55548 h 111063"/>
              <a:gd name="connsiteX29" fmla="*/ 180989 w 889364"/>
              <a:gd name="connsiteY29" fmla="*/ 55411 h 111063"/>
              <a:gd name="connsiteX30" fmla="*/ 145406 w 889364"/>
              <a:gd name="connsiteY30" fmla="*/ 19413 h 111063"/>
              <a:gd name="connsiteX31" fmla="*/ 145267 w 889364"/>
              <a:gd name="connsiteY31" fmla="*/ 19413 h 111063"/>
              <a:gd name="connsiteX32" fmla="*/ 316982 w 889364"/>
              <a:gd name="connsiteY32" fmla="*/ 3345 h 111063"/>
              <a:gd name="connsiteX33" fmla="*/ 363462 w 889364"/>
              <a:gd name="connsiteY33" fmla="*/ 3345 h 111063"/>
              <a:gd name="connsiteX34" fmla="*/ 388013 w 889364"/>
              <a:gd name="connsiteY34" fmla="*/ 13000 h 111063"/>
              <a:gd name="connsiteX35" fmla="*/ 398909 w 889364"/>
              <a:gd name="connsiteY35" fmla="*/ 36654 h 111063"/>
              <a:gd name="connsiteX36" fmla="*/ 382565 w 889364"/>
              <a:gd name="connsiteY36" fmla="*/ 67341 h 111063"/>
              <a:gd name="connsiteX37" fmla="*/ 380910 w 889364"/>
              <a:gd name="connsiteY37" fmla="*/ 73065 h 111063"/>
              <a:gd name="connsiteX38" fmla="*/ 394288 w 889364"/>
              <a:gd name="connsiteY38" fmla="*/ 101133 h 111063"/>
              <a:gd name="connsiteX39" fmla="*/ 392742 w 889364"/>
              <a:gd name="connsiteY39" fmla="*/ 107381 h 111063"/>
              <a:gd name="connsiteX40" fmla="*/ 390150 w 889364"/>
              <a:gd name="connsiteY40" fmla="*/ 108029 h 111063"/>
              <a:gd name="connsiteX41" fmla="*/ 380289 w 889364"/>
              <a:gd name="connsiteY41" fmla="*/ 107408 h 111063"/>
              <a:gd name="connsiteX42" fmla="*/ 376220 w 889364"/>
              <a:gd name="connsiteY42" fmla="*/ 104788 h 111063"/>
              <a:gd name="connsiteX43" fmla="*/ 361945 w 889364"/>
              <a:gd name="connsiteY43" fmla="*/ 74927 h 111063"/>
              <a:gd name="connsiteX44" fmla="*/ 357877 w 889364"/>
              <a:gd name="connsiteY44" fmla="*/ 72376 h 111063"/>
              <a:gd name="connsiteX45" fmla="*/ 335464 w 889364"/>
              <a:gd name="connsiteY45" fmla="*/ 72376 h 111063"/>
              <a:gd name="connsiteX46" fmla="*/ 330844 w 889364"/>
              <a:gd name="connsiteY46" fmla="*/ 76858 h 111063"/>
              <a:gd name="connsiteX47" fmla="*/ 330844 w 889364"/>
              <a:gd name="connsiteY47" fmla="*/ 76927 h 111063"/>
              <a:gd name="connsiteX48" fmla="*/ 330844 w 889364"/>
              <a:gd name="connsiteY48" fmla="*/ 102788 h 111063"/>
              <a:gd name="connsiteX49" fmla="*/ 326362 w 889364"/>
              <a:gd name="connsiteY49" fmla="*/ 107408 h 111063"/>
              <a:gd name="connsiteX50" fmla="*/ 326292 w 889364"/>
              <a:gd name="connsiteY50" fmla="*/ 107408 h 111063"/>
              <a:gd name="connsiteX51" fmla="*/ 316982 w 889364"/>
              <a:gd name="connsiteY51" fmla="*/ 107408 h 111063"/>
              <a:gd name="connsiteX52" fmla="*/ 312431 w 889364"/>
              <a:gd name="connsiteY52" fmla="*/ 102788 h 111063"/>
              <a:gd name="connsiteX53" fmla="*/ 312431 w 889364"/>
              <a:gd name="connsiteY53" fmla="*/ 7897 h 111063"/>
              <a:gd name="connsiteX54" fmla="*/ 316982 w 889364"/>
              <a:gd name="connsiteY54" fmla="*/ 3345 h 111063"/>
              <a:gd name="connsiteX55" fmla="*/ 212367 w 889364"/>
              <a:gd name="connsiteY55" fmla="*/ 3345 h 111063"/>
              <a:gd name="connsiteX56" fmla="*/ 221884 w 889364"/>
              <a:gd name="connsiteY56" fmla="*/ 3345 h 111063"/>
              <a:gd name="connsiteX57" fmla="*/ 226436 w 889364"/>
              <a:gd name="connsiteY57" fmla="*/ 7897 h 111063"/>
              <a:gd name="connsiteX58" fmla="*/ 226436 w 889364"/>
              <a:gd name="connsiteY58" fmla="*/ 59342 h 111063"/>
              <a:gd name="connsiteX59" fmla="*/ 254087 w 889364"/>
              <a:gd name="connsiteY59" fmla="*/ 89826 h 111063"/>
              <a:gd name="connsiteX60" fmla="*/ 284570 w 889364"/>
              <a:gd name="connsiteY60" fmla="*/ 62174 h 111063"/>
              <a:gd name="connsiteX61" fmla="*/ 284570 w 889364"/>
              <a:gd name="connsiteY61" fmla="*/ 59342 h 111063"/>
              <a:gd name="connsiteX62" fmla="*/ 284570 w 889364"/>
              <a:gd name="connsiteY62" fmla="*/ 7897 h 111063"/>
              <a:gd name="connsiteX63" fmla="*/ 289122 w 889364"/>
              <a:gd name="connsiteY63" fmla="*/ 3345 h 111063"/>
              <a:gd name="connsiteX64" fmla="*/ 298638 w 889364"/>
              <a:gd name="connsiteY64" fmla="*/ 3345 h 111063"/>
              <a:gd name="connsiteX65" fmla="*/ 303190 w 889364"/>
              <a:gd name="connsiteY65" fmla="*/ 7897 h 111063"/>
              <a:gd name="connsiteX66" fmla="*/ 303190 w 889364"/>
              <a:gd name="connsiteY66" fmla="*/ 59687 h 111063"/>
              <a:gd name="connsiteX67" fmla="*/ 255606 w 889364"/>
              <a:gd name="connsiteY67" fmla="*/ 107408 h 111063"/>
              <a:gd name="connsiteX68" fmla="*/ 255537 w 889364"/>
              <a:gd name="connsiteY68" fmla="*/ 107408 h 111063"/>
              <a:gd name="connsiteX69" fmla="*/ 207816 w 889364"/>
              <a:gd name="connsiteY69" fmla="*/ 59687 h 111063"/>
              <a:gd name="connsiteX70" fmla="*/ 207816 w 889364"/>
              <a:gd name="connsiteY70" fmla="*/ 7897 h 111063"/>
              <a:gd name="connsiteX71" fmla="*/ 212367 w 889364"/>
              <a:gd name="connsiteY71" fmla="*/ 3345 h 111063"/>
              <a:gd name="connsiteX72" fmla="*/ 83271 w 889364"/>
              <a:gd name="connsiteY72" fmla="*/ 3345 h 111063"/>
              <a:gd name="connsiteX73" fmla="*/ 92236 w 889364"/>
              <a:gd name="connsiteY73" fmla="*/ 3345 h 111063"/>
              <a:gd name="connsiteX74" fmla="*/ 96539 w 889364"/>
              <a:gd name="connsiteY74" fmla="*/ 8132 h 111063"/>
              <a:gd name="connsiteX75" fmla="*/ 95891 w 889364"/>
              <a:gd name="connsiteY75" fmla="*/ 10241 h 111063"/>
              <a:gd name="connsiteX76" fmla="*/ 58789 w 889364"/>
              <a:gd name="connsiteY76" fmla="*/ 61549 h 111063"/>
              <a:gd name="connsiteX77" fmla="*/ 57548 w 889364"/>
              <a:gd name="connsiteY77" fmla="*/ 65479 h 111063"/>
              <a:gd name="connsiteX78" fmla="*/ 57548 w 889364"/>
              <a:gd name="connsiteY78" fmla="*/ 102857 h 111063"/>
              <a:gd name="connsiteX79" fmla="*/ 52997 w 889364"/>
              <a:gd name="connsiteY79" fmla="*/ 107408 h 111063"/>
              <a:gd name="connsiteX80" fmla="*/ 43411 w 889364"/>
              <a:gd name="connsiteY80" fmla="*/ 107408 h 111063"/>
              <a:gd name="connsiteX81" fmla="*/ 38860 w 889364"/>
              <a:gd name="connsiteY81" fmla="*/ 102857 h 111063"/>
              <a:gd name="connsiteX82" fmla="*/ 38860 w 889364"/>
              <a:gd name="connsiteY82" fmla="*/ 65479 h 111063"/>
              <a:gd name="connsiteX83" fmla="*/ 37618 w 889364"/>
              <a:gd name="connsiteY83" fmla="*/ 61549 h 111063"/>
              <a:gd name="connsiteX84" fmla="*/ 655 w 889364"/>
              <a:gd name="connsiteY84" fmla="*/ 10586 h 111063"/>
              <a:gd name="connsiteX85" fmla="*/ 2201 w 889364"/>
              <a:gd name="connsiteY85" fmla="*/ 4338 h 111063"/>
              <a:gd name="connsiteX86" fmla="*/ 4310 w 889364"/>
              <a:gd name="connsiteY86" fmla="*/ 3690 h 111063"/>
              <a:gd name="connsiteX87" fmla="*/ 13551 w 889364"/>
              <a:gd name="connsiteY87" fmla="*/ 3690 h 111063"/>
              <a:gd name="connsiteX88" fmla="*/ 16999 w 889364"/>
              <a:gd name="connsiteY88" fmla="*/ 5276 h 111063"/>
              <a:gd name="connsiteX89" fmla="*/ 44583 w 889364"/>
              <a:gd name="connsiteY89" fmla="*/ 44239 h 111063"/>
              <a:gd name="connsiteX90" fmla="*/ 48307 w 889364"/>
              <a:gd name="connsiteY90" fmla="*/ 46101 h 111063"/>
              <a:gd name="connsiteX91" fmla="*/ 51962 w 889364"/>
              <a:gd name="connsiteY91" fmla="*/ 44239 h 111063"/>
              <a:gd name="connsiteX92" fmla="*/ 79547 w 889364"/>
              <a:gd name="connsiteY92" fmla="*/ 5276 h 111063"/>
              <a:gd name="connsiteX93" fmla="*/ 83271 w 889364"/>
              <a:gd name="connsiteY93" fmla="*/ 3345 h 111063"/>
              <a:gd name="connsiteX94" fmla="*/ 835160 w 889364"/>
              <a:gd name="connsiteY94" fmla="*/ 2932 h 111063"/>
              <a:gd name="connsiteX95" fmla="*/ 889364 w 889364"/>
              <a:gd name="connsiteY95" fmla="*/ 56860 h 111063"/>
              <a:gd name="connsiteX96" fmla="*/ 889364 w 889364"/>
              <a:gd name="connsiteY96" fmla="*/ 56997 h 111063"/>
              <a:gd name="connsiteX97" fmla="*/ 835436 w 889364"/>
              <a:gd name="connsiteY97" fmla="*/ 111063 h 111063"/>
              <a:gd name="connsiteX98" fmla="*/ 835436 w 889364"/>
              <a:gd name="connsiteY98" fmla="*/ 111063 h 111063"/>
              <a:gd name="connsiteX99" fmla="*/ 781232 w 889364"/>
              <a:gd name="connsiteY99" fmla="*/ 57136 h 111063"/>
              <a:gd name="connsiteX100" fmla="*/ 835160 w 889364"/>
              <a:gd name="connsiteY100" fmla="*/ 2932 h 111063"/>
              <a:gd name="connsiteX101" fmla="*/ 467387 w 889364"/>
              <a:gd name="connsiteY101" fmla="*/ 2449 h 111063"/>
              <a:gd name="connsiteX102" fmla="*/ 477317 w 889364"/>
              <a:gd name="connsiteY102" fmla="*/ 2449 h 111063"/>
              <a:gd name="connsiteX103" fmla="*/ 481869 w 889364"/>
              <a:gd name="connsiteY103" fmla="*/ 7001 h 111063"/>
              <a:gd name="connsiteX104" fmla="*/ 481869 w 889364"/>
              <a:gd name="connsiteY104" fmla="*/ 85271 h 111063"/>
              <a:gd name="connsiteX105" fmla="*/ 486420 w 889364"/>
              <a:gd name="connsiteY105" fmla="*/ 89823 h 111063"/>
              <a:gd name="connsiteX106" fmla="*/ 542762 w 889364"/>
              <a:gd name="connsiteY106" fmla="*/ 89823 h 111063"/>
              <a:gd name="connsiteX107" fmla="*/ 547314 w 889364"/>
              <a:gd name="connsiteY107" fmla="*/ 94374 h 111063"/>
              <a:gd name="connsiteX108" fmla="*/ 547314 w 889364"/>
              <a:gd name="connsiteY108" fmla="*/ 103546 h 111063"/>
              <a:gd name="connsiteX109" fmla="*/ 542901 w 889364"/>
              <a:gd name="connsiteY109" fmla="*/ 108097 h 111063"/>
              <a:gd name="connsiteX110" fmla="*/ 542762 w 889364"/>
              <a:gd name="connsiteY110" fmla="*/ 108097 h 111063"/>
              <a:gd name="connsiteX111" fmla="*/ 467387 w 889364"/>
              <a:gd name="connsiteY111" fmla="*/ 108097 h 111063"/>
              <a:gd name="connsiteX112" fmla="*/ 462836 w 889364"/>
              <a:gd name="connsiteY112" fmla="*/ 103685 h 111063"/>
              <a:gd name="connsiteX113" fmla="*/ 462836 w 889364"/>
              <a:gd name="connsiteY113" fmla="*/ 103546 h 111063"/>
              <a:gd name="connsiteX114" fmla="*/ 462836 w 889364"/>
              <a:gd name="connsiteY114" fmla="*/ 7001 h 111063"/>
              <a:gd name="connsiteX115" fmla="*/ 467387 w 889364"/>
              <a:gd name="connsiteY115" fmla="*/ 2449 h 111063"/>
              <a:gd name="connsiteX116" fmla="*/ 605104 w 889364"/>
              <a:gd name="connsiteY116" fmla="*/ 1070 h 111063"/>
              <a:gd name="connsiteX117" fmla="*/ 659170 w 889364"/>
              <a:gd name="connsiteY117" fmla="*/ 55136 h 111063"/>
              <a:gd name="connsiteX118" fmla="*/ 605104 w 889364"/>
              <a:gd name="connsiteY118" fmla="*/ 109201 h 111063"/>
              <a:gd name="connsiteX119" fmla="*/ 551038 w 889364"/>
              <a:gd name="connsiteY119" fmla="*/ 55136 h 111063"/>
              <a:gd name="connsiteX120" fmla="*/ 605104 w 889364"/>
              <a:gd name="connsiteY120" fmla="*/ 1070 h 111063"/>
              <a:gd name="connsiteX121" fmla="*/ 145819 w 889364"/>
              <a:gd name="connsiteY121" fmla="*/ 933 h 111063"/>
              <a:gd name="connsiteX122" fmla="*/ 199747 w 889364"/>
              <a:gd name="connsiteY122" fmla="*/ 55135 h 111063"/>
              <a:gd name="connsiteX123" fmla="*/ 145544 w 889364"/>
              <a:gd name="connsiteY123" fmla="*/ 109339 h 111063"/>
              <a:gd name="connsiteX124" fmla="*/ 145267 w 889364"/>
              <a:gd name="connsiteY124" fmla="*/ 109338 h 111063"/>
              <a:gd name="connsiteX125" fmla="*/ 91340 w 889364"/>
              <a:gd name="connsiteY125" fmla="*/ 54860 h 111063"/>
              <a:gd name="connsiteX126" fmla="*/ 145819 w 889364"/>
              <a:gd name="connsiteY126" fmla="*/ 933 h 111063"/>
              <a:gd name="connsiteX127" fmla="*/ 722685 w 889364"/>
              <a:gd name="connsiteY127" fmla="*/ 35 h 111063"/>
              <a:gd name="connsiteX128" fmla="*/ 722684 w 889364"/>
              <a:gd name="connsiteY128" fmla="*/ 35 h 111063"/>
              <a:gd name="connsiteX129" fmla="*/ 755028 w 889364"/>
              <a:gd name="connsiteY129" fmla="*/ 10793 h 111063"/>
              <a:gd name="connsiteX130" fmla="*/ 762682 w 889364"/>
              <a:gd name="connsiteY130" fmla="*/ 17689 h 111063"/>
              <a:gd name="connsiteX131" fmla="*/ 762822 w 889364"/>
              <a:gd name="connsiteY131" fmla="*/ 17886 h 111063"/>
              <a:gd name="connsiteX132" fmla="*/ 761579 w 889364"/>
              <a:gd name="connsiteY132" fmla="*/ 24103 h 111063"/>
              <a:gd name="connsiteX133" fmla="*/ 753855 w 889364"/>
              <a:gd name="connsiteY133" fmla="*/ 29482 h 111063"/>
              <a:gd name="connsiteX134" fmla="*/ 748062 w 889364"/>
              <a:gd name="connsiteY134" fmla="*/ 28999 h 111063"/>
              <a:gd name="connsiteX135" fmla="*/ 745994 w 889364"/>
              <a:gd name="connsiteY135" fmla="*/ 27068 h 111063"/>
              <a:gd name="connsiteX136" fmla="*/ 745580 w 889364"/>
              <a:gd name="connsiteY136" fmla="*/ 26654 h 111063"/>
              <a:gd name="connsiteX137" fmla="*/ 722822 w 889364"/>
              <a:gd name="connsiteY137" fmla="*/ 18448 h 111063"/>
              <a:gd name="connsiteX138" fmla="*/ 721305 w 889364"/>
              <a:gd name="connsiteY138" fmla="*/ 18448 h 111063"/>
              <a:gd name="connsiteX139" fmla="*/ 718823 w 889364"/>
              <a:gd name="connsiteY139" fmla="*/ 18448 h 111063"/>
              <a:gd name="connsiteX140" fmla="*/ 712478 w 889364"/>
              <a:gd name="connsiteY140" fmla="*/ 19758 h 111063"/>
              <a:gd name="connsiteX141" fmla="*/ 687871 w 889364"/>
              <a:gd name="connsiteY141" fmla="*/ 46150 h 111063"/>
              <a:gd name="connsiteX142" fmla="*/ 714892 w 889364"/>
              <a:gd name="connsiteY142" fmla="*/ 88720 h 111063"/>
              <a:gd name="connsiteX143" fmla="*/ 717788 w 889364"/>
              <a:gd name="connsiteY143" fmla="*/ 89271 h 111063"/>
              <a:gd name="connsiteX144" fmla="*/ 718685 w 889364"/>
              <a:gd name="connsiteY144" fmla="*/ 89271 h 111063"/>
              <a:gd name="connsiteX145" fmla="*/ 725581 w 889364"/>
              <a:gd name="connsiteY145" fmla="*/ 89271 h 111063"/>
              <a:gd name="connsiteX146" fmla="*/ 730891 w 889364"/>
              <a:gd name="connsiteY146" fmla="*/ 88513 h 111063"/>
              <a:gd name="connsiteX147" fmla="*/ 731856 w 889364"/>
              <a:gd name="connsiteY147" fmla="*/ 88513 h 111063"/>
              <a:gd name="connsiteX148" fmla="*/ 732822 w 889364"/>
              <a:gd name="connsiteY148" fmla="*/ 88513 h 111063"/>
              <a:gd name="connsiteX149" fmla="*/ 736891 w 889364"/>
              <a:gd name="connsiteY149" fmla="*/ 87064 h 111063"/>
              <a:gd name="connsiteX150" fmla="*/ 737718 w 889364"/>
              <a:gd name="connsiteY150" fmla="*/ 87064 h 111063"/>
              <a:gd name="connsiteX151" fmla="*/ 738477 w 889364"/>
              <a:gd name="connsiteY151" fmla="*/ 86720 h 111063"/>
              <a:gd name="connsiteX152" fmla="*/ 739304 w 889364"/>
              <a:gd name="connsiteY152" fmla="*/ 86306 h 111063"/>
              <a:gd name="connsiteX153" fmla="*/ 741166 w 889364"/>
              <a:gd name="connsiteY153" fmla="*/ 85340 h 111063"/>
              <a:gd name="connsiteX154" fmla="*/ 741718 w 889364"/>
              <a:gd name="connsiteY154" fmla="*/ 85340 h 111063"/>
              <a:gd name="connsiteX155" fmla="*/ 753924 w 889364"/>
              <a:gd name="connsiteY155" fmla="*/ 69962 h 111063"/>
              <a:gd name="connsiteX156" fmla="*/ 753235 w 889364"/>
              <a:gd name="connsiteY156" fmla="*/ 66307 h 111063"/>
              <a:gd name="connsiteX157" fmla="*/ 750269 w 889364"/>
              <a:gd name="connsiteY157" fmla="*/ 65066 h 111063"/>
              <a:gd name="connsiteX158" fmla="*/ 730339 w 889364"/>
              <a:gd name="connsiteY158" fmla="*/ 65066 h 111063"/>
              <a:gd name="connsiteX159" fmla="*/ 725788 w 889364"/>
              <a:gd name="connsiteY159" fmla="*/ 60514 h 111063"/>
              <a:gd name="connsiteX160" fmla="*/ 725788 w 889364"/>
              <a:gd name="connsiteY160" fmla="*/ 51205 h 111063"/>
              <a:gd name="connsiteX161" fmla="*/ 730339 w 889364"/>
              <a:gd name="connsiteY161" fmla="*/ 46653 h 111063"/>
              <a:gd name="connsiteX162" fmla="*/ 771716 w 889364"/>
              <a:gd name="connsiteY162" fmla="*/ 46653 h 111063"/>
              <a:gd name="connsiteX163" fmla="*/ 772130 w 889364"/>
              <a:gd name="connsiteY163" fmla="*/ 46653 h 111063"/>
              <a:gd name="connsiteX164" fmla="*/ 774569 w 889364"/>
              <a:gd name="connsiteY164" fmla="*/ 47498 h 111063"/>
              <a:gd name="connsiteX165" fmla="*/ 775578 w 889364"/>
              <a:gd name="connsiteY165" fmla="*/ 53756 h 111063"/>
              <a:gd name="connsiteX166" fmla="*/ 775578 w 889364"/>
              <a:gd name="connsiteY166" fmla="*/ 58377 h 111063"/>
              <a:gd name="connsiteX167" fmla="*/ 757441 w 889364"/>
              <a:gd name="connsiteY167" fmla="*/ 98719 h 111063"/>
              <a:gd name="connsiteX168" fmla="*/ 755717 w 889364"/>
              <a:gd name="connsiteY168" fmla="*/ 100167 h 111063"/>
              <a:gd name="connsiteX169" fmla="*/ 754821 w 889364"/>
              <a:gd name="connsiteY169" fmla="*/ 100926 h 111063"/>
              <a:gd name="connsiteX170" fmla="*/ 753097 w 889364"/>
              <a:gd name="connsiteY170" fmla="*/ 102167 h 111063"/>
              <a:gd name="connsiteX171" fmla="*/ 752200 w 889364"/>
              <a:gd name="connsiteY171" fmla="*/ 102788 h 111063"/>
              <a:gd name="connsiteX172" fmla="*/ 750476 w 889364"/>
              <a:gd name="connsiteY172" fmla="*/ 103891 h 111063"/>
              <a:gd name="connsiteX173" fmla="*/ 750131 w 889364"/>
              <a:gd name="connsiteY173" fmla="*/ 103891 h 111063"/>
              <a:gd name="connsiteX174" fmla="*/ 749235 w 889364"/>
              <a:gd name="connsiteY174" fmla="*/ 104443 h 111063"/>
              <a:gd name="connsiteX175" fmla="*/ 747442 w 889364"/>
              <a:gd name="connsiteY175" fmla="*/ 105477 h 111063"/>
              <a:gd name="connsiteX176" fmla="*/ 747028 w 889364"/>
              <a:gd name="connsiteY176" fmla="*/ 105477 h 111063"/>
              <a:gd name="connsiteX177" fmla="*/ 744132 w 889364"/>
              <a:gd name="connsiteY177" fmla="*/ 106856 h 111063"/>
              <a:gd name="connsiteX178" fmla="*/ 743649 w 889364"/>
              <a:gd name="connsiteY178" fmla="*/ 106856 h 111063"/>
              <a:gd name="connsiteX179" fmla="*/ 741787 w 889364"/>
              <a:gd name="connsiteY179" fmla="*/ 107546 h 111063"/>
              <a:gd name="connsiteX180" fmla="*/ 740890 w 889364"/>
              <a:gd name="connsiteY180" fmla="*/ 107546 h 111063"/>
              <a:gd name="connsiteX181" fmla="*/ 740339 w 889364"/>
              <a:gd name="connsiteY181" fmla="*/ 107546 h 111063"/>
              <a:gd name="connsiteX182" fmla="*/ 738822 w 889364"/>
              <a:gd name="connsiteY182" fmla="*/ 108098 h 111063"/>
              <a:gd name="connsiteX183" fmla="*/ 738201 w 889364"/>
              <a:gd name="connsiteY183" fmla="*/ 108098 h 111063"/>
              <a:gd name="connsiteX184" fmla="*/ 737304 w 889364"/>
              <a:gd name="connsiteY184" fmla="*/ 108098 h 111063"/>
              <a:gd name="connsiteX185" fmla="*/ 736684 w 889364"/>
              <a:gd name="connsiteY185" fmla="*/ 108098 h 111063"/>
              <a:gd name="connsiteX186" fmla="*/ 735236 w 889364"/>
              <a:gd name="connsiteY186" fmla="*/ 108098 h 111063"/>
              <a:gd name="connsiteX187" fmla="*/ 734546 w 889364"/>
              <a:gd name="connsiteY187" fmla="*/ 108098 h 111063"/>
              <a:gd name="connsiteX188" fmla="*/ 733718 w 889364"/>
              <a:gd name="connsiteY188" fmla="*/ 108098 h 111063"/>
              <a:gd name="connsiteX189" fmla="*/ 732960 w 889364"/>
              <a:gd name="connsiteY189" fmla="*/ 108098 h 111063"/>
              <a:gd name="connsiteX190" fmla="*/ 731581 w 889364"/>
              <a:gd name="connsiteY190" fmla="*/ 108098 h 111063"/>
              <a:gd name="connsiteX191" fmla="*/ 730822 w 889364"/>
              <a:gd name="connsiteY191" fmla="*/ 108098 h 111063"/>
              <a:gd name="connsiteX192" fmla="*/ 729994 w 889364"/>
              <a:gd name="connsiteY192" fmla="*/ 108098 h 111063"/>
              <a:gd name="connsiteX193" fmla="*/ 729098 w 889364"/>
              <a:gd name="connsiteY193" fmla="*/ 108098 h 111063"/>
              <a:gd name="connsiteX194" fmla="*/ 727857 w 889364"/>
              <a:gd name="connsiteY194" fmla="*/ 108098 h 111063"/>
              <a:gd name="connsiteX195" fmla="*/ 722685 w 889364"/>
              <a:gd name="connsiteY195" fmla="*/ 108098 h 111063"/>
              <a:gd name="connsiteX196" fmla="*/ 718823 w 889364"/>
              <a:gd name="connsiteY196" fmla="*/ 108098 h 111063"/>
              <a:gd name="connsiteX197" fmla="*/ 666722 w 889364"/>
              <a:gd name="connsiteY197" fmla="*/ 52136 h 111063"/>
              <a:gd name="connsiteX198" fmla="*/ 722685 w 889364"/>
              <a:gd name="connsiteY198" fmla="*/ 35 h 111063"/>
            </a:gdLst>
            <a:ahLst/>
            <a:cxnLst/>
            <a:rect l="l" t="t" r="r" b="b"/>
            <a:pathLst>
              <a:path w="889364" h="111063">
                <a:moveTo>
                  <a:pt x="364221" y="22034"/>
                </a:moveTo>
                <a:lnTo>
                  <a:pt x="335464" y="22034"/>
                </a:lnTo>
                <a:cubicBezTo>
                  <a:pt x="332951" y="21996"/>
                  <a:pt x="330882" y="24002"/>
                  <a:pt x="330844" y="26516"/>
                </a:cubicBezTo>
                <a:cubicBezTo>
                  <a:pt x="330844" y="26539"/>
                  <a:pt x="330844" y="26562"/>
                  <a:pt x="330844" y="26585"/>
                </a:cubicBezTo>
                <a:lnTo>
                  <a:pt x="330844" y="49136"/>
                </a:lnTo>
                <a:cubicBezTo>
                  <a:pt x="330843" y="51649"/>
                  <a:pt x="332881" y="53687"/>
                  <a:pt x="335395" y="53688"/>
                </a:cubicBezTo>
                <a:cubicBezTo>
                  <a:pt x="335418" y="53688"/>
                  <a:pt x="335441" y="53687"/>
                  <a:pt x="335464" y="53687"/>
                </a:cubicBezTo>
                <a:lnTo>
                  <a:pt x="363669" y="53687"/>
                </a:lnTo>
                <a:cubicBezTo>
                  <a:pt x="372347" y="53776"/>
                  <a:pt x="379568" y="47040"/>
                  <a:pt x="380082" y="38378"/>
                </a:cubicBezTo>
                <a:cubicBezTo>
                  <a:pt x="380387" y="29661"/>
                  <a:pt x="373568" y="22348"/>
                  <a:pt x="364852" y="22043"/>
                </a:cubicBezTo>
                <a:cubicBezTo>
                  <a:pt x="364641" y="22036"/>
                  <a:pt x="364431" y="22033"/>
                  <a:pt x="364221" y="22034"/>
                </a:cubicBezTo>
                <a:close/>
                <a:moveTo>
                  <a:pt x="835436" y="21345"/>
                </a:moveTo>
                <a:lnTo>
                  <a:pt x="835436" y="21414"/>
                </a:lnTo>
                <a:cubicBezTo>
                  <a:pt x="815745" y="21375"/>
                  <a:pt x="799752" y="37307"/>
                  <a:pt x="799714" y="56997"/>
                </a:cubicBezTo>
                <a:cubicBezTo>
                  <a:pt x="799676" y="76688"/>
                  <a:pt x="815607" y="92681"/>
                  <a:pt x="835298" y="92719"/>
                </a:cubicBezTo>
                <a:cubicBezTo>
                  <a:pt x="854989" y="92757"/>
                  <a:pt x="870982" y="76826"/>
                  <a:pt x="871020" y="57135"/>
                </a:cubicBezTo>
                <a:cubicBezTo>
                  <a:pt x="871020" y="57112"/>
                  <a:pt x="871020" y="57089"/>
                  <a:pt x="871020" y="57066"/>
                </a:cubicBezTo>
                <a:cubicBezTo>
                  <a:pt x="871020" y="37392"/>
                  <a:pt x="855111" y="21421"/>
                  <a:pt x="835436" y="21345"/>
                </a:cubicBezTo>
                <a:close/>
                <a:moveTo>
                  <a:pt x="605520" y="19549"/>
                </a:moveTo>
                <a:cubicBezTo>
                  <a:pt x="605381" y="19549"/>
                  <a:pt x="605243" y="19550"/>
                  <a:pt x="605104" y="19552"/>
                </a:cubicBezTo>
                <a:cubicBezTo>
                  <a:pt x="585414" y="19742"/>
                  <a:pt x="569607" y="35858"/>
                  <a:pt x="569797" y="55548"/>
                </a:cubicBezTo>
                <a:cubicBezTo>
                  <a:pt x="569988" y="75237"/>
                  <a:pt x="586104" y="91045"/>
                  <a:pt x="605794" y="90854"/>
                </a:cubicBezTo>
                <a:cubicBezTo>
                  <a:pt x="625375" y="90665"/>
                  <a:pt x="641139" y="74718"/>
                  <a:pt x="641102" y="55136"/>
                </a:cubicBezTo>
                <a:cubicBezTo>
                  <a:pt x="641103" y="35483"/>
                  <a:pt x="625173" y="19551"/>
                  <a:pt x="605520" y="19549"/>
                </a:cubicBezTo>
                <a:close/>
                <a:moveTo>
                  <a:pt x="145267" y="19413"/>
                </a:moveTo>
                <a:lnTo>
                  <a:pt x="145267" y="19689"/>
                </a:lnTo>
                <a:cubicBezTo>
                  <a:pt x="125500" y="19651"/>
                  <a:pt x="109445" y="35644"/>
                  <a:pt x="109407" y="55411"/>
                </a:cubicBezTo>
                <a:cubicBezTo>
                  <a:pt x="109369" y="75178"/>
                  <a:pt x="125362" y="91232"/>
                  <a:pt x="145129" y="91271"/>
                </a:cubicBezTo>
                <a:cubicBezTo>
                  <a:pt x="164896" y="91309"/>
                  <a:pt x="180951" y="75315"/>
                  <a:pt x="180989" y="55548"/>
                </a:cubicBezTo>
                <a:cubicBezTo>
                  <a:pt x="180989" y="55503"/>
                  <a:pt x="180989" y="55457"/>
                  <a:pt x="180989" y="55411"/>
                </a:cubicBezTo>
                <a:cubicBezTo>
                  <a:pt x="181104" y="35644"/>
                  <a:pt x="165172" y="19528"/>
                  <a:pt x="145406" y="19413"/>
                </a:cubicBezTo>
                <a:cubicBezTo>
                  <a:pt x="145360" y="19413"/>
                  <a:pt x="145313" y="19413"/>
                  <a:pt x="145267" y="19413"/>
                </a:cubicBezTo>
                <a:close/>
                <a:moveTo>
                  <a:pt x="316982" y="3345"/>
                </a:moveTo>
                <a:lnTo>
                  <a:pt x="363462" y="3345"/>
                </a:lnTo>
                <a:cubicBezTo>
                  <a:pt x="372574" y="3334"/>
                  <a:pt x="381350" y="6785"/>
                  <a:pt x="388013" y="13000"/>
                </a:cubicBezTo>
                <a:cubicBezTo>
                  <a:pt x="394653" y="19116"/>
                  <a:pt x="398575" y="27632"/>
                  <a:pt x="398909" y="36654"/>
                </a:cubicBezTo>
                <a:cubicBezTo>
                  <a:pt x="399394" y="49082"/>
                  <a:pt x="393149" y="60809"/>
                  <a:pt x="382565" y="67341"/>
                </a:cubicBezTo>
                <a:cubicBezTo>
                  <a:pt x="380614" y="68533"/>
                  <a:pt x="379896" y="71017"/>
                  <a:pt x="380910" y="73065"/>
                </a:cubicBezTo>
                <a:lnTo>
                  <a:pt x="394288" y="101133"/>
                </a:lnTo>
                <a:cubicBezTo>
                  <a:pt x="395587" y="103285"/>
                  <a:pt x="394894" y="106082"/>
                  <a:pt x="392742" y="107381"/>
                </a:cubicBezTo>
                <a:cubicBezTo>
                  <a:pt x="391962" y="107851"/>
                  <a:pt x="391060" y="108077"/>
                  <a:pt x="390150" y="108029"/>
                </a:cubicBezTo>
                <a:lnTo>
                  <a:pt x="380289" y="107408"/>
                </a:lnTo>
                <a:cubicBezTo>
                  <a:pt x="378542" y="107388"/>
                  <a:pt x="376961" y="106369"/>
                  <a:pt x="376220" y="104788"/>
                </a:cubicBezTo>
                <a:lnTo>
                  <a:pt x="361945" y="74927"/>
                </a:lnTo>
                <a:cubicBezTo>
                  <a:pt x="361198" y="73361"/>
                  <a:pt x="359613" y="72367"/>
                  <a:pt x="357877" y="72376"/>
                </a:cubicBezTo>
                <a:lnTo>
                  <a:pt x="335464" y="72376"/>
                </a:lnTo>
                <a:cubicBezTo>
                  <a:pt x="332951" y="72337"/>
                  <a:pt x="330882" y="74344"/>
                  <a:pt x="330844" y="76858"/>
                </a:cubicBezTo>
                <a:cubicBezTo>
                  <a:pt x="330844" y="76881"/>
                  <a:pt x="330844" y="76904"/>
                  <a:pt x="330844" y="76927"/>
                </a:cubicBezTo>
                <a:lnTo>
                  <a:pt x="330844" y="102788"/>
                </a:lnTo>
                <a:cubicBezTo>
                  <a:pt x="330882" y="105301"/>
                  <a:pt x="328875" y="107369"/>
                  <a:pt x="326362" y="107408"/>
                </a:cubicBezTo>
                <a:cubicBezTo>
                  <a:pt x="326339" y="107408"/>
                  <a:pt x="326315" y="107408"/>
                  <a:pt x="326292" y="107408"/>
                </a:cubicBezTo>
                <a:lnTo>
                  <a:pt x="316982" y="107408"/>
                </a:lnTo>
                <a:cubicBezTo>
                  <a:pt x="314458" y="107370"/>
                  <a:pt x="312431" y="105313"/>
                  <a:pt x="312431" y="102788"/>
                </a:cubicBezTo>
                <a:lnTo>
                  <a:pt x="312431" y="7897"/>
                </a:lnTo>
                <a:cubicBezTo>
                  <a:pt x="312468" y="5398"/>
                  <a:pt x="314484" y="3382"/>
                  <a:pt x="316982" y="3345"/>
                </a:cubicBezTo>
                <a:close/>
                <a:moveTo>
                  <a:pt x="212367" y="3345"/>
                </a:moveTo>
                <a:lnTo>
                  <a:pt x="221884" y="3345"/>
                </a:lnTo>
                <a:cubicBezTo>
                  <a:pt x="224398" y="3345"/>
                  <a:pt x="226436" y="5383"/>
                  <a:pt x="226436" y="7897"/>
                </a:cubicBezTo>
                <a:lnTo>
                  <a:pt x="226436" y="59342"/>
                </a:lnTo>
                <a:cubicBezTo>
                  <a:pt x="225653" y="75395"/>
                  <a:pt x="238033" y="89043"/>
                  <a:pt x="254087" y="89826"/>
                </a:cubicBezTo>
                <a:cubicBezTo>
                  <a:pt x="270140" y="90608"/>
                  <a:pt x="283788" y="78228"/>
                  <a:pt x="284570" y="62174"/>
                </a:cubicBezTo>
                <a:cubicBezTo>
                  <a:pt x="284616" y="61231"/>
                  <a:pt x="284616" y="60286"/>
                  <a:pt x="284570" y="59342"/>
                </a:cubicBezTo>
                <a:lnTo>
                  <a:pt x="284570" y="7897"/>
                </a:lnTo>
                <a:cubicBezTo>
                  <a:pt x="284607" y="5398"/>
                  <a:pt x="286624" y="3382"/>
                  <a:pt x="289122" y="3345"/>
                </a:cubicBezTo>
                <a:lnTo>
                  <a:pt x="298638" y="3345"/>
                </a:lnTo>
                <a:cubicBezTo>
                  <a:pt x="301152" y="3345"/>
                  <a:pt x="303190" y="5383"/>
                  <a:pt x="303190" y="7897"/>
                </a:cubicBezTo>
                <a:lnTo>
                  <a:pt x="303190" y="59687"/>
                </a:lnTo>
                <a:cubicBezTo>
                  <a:pt x="303228" y="86004"/>
                  <a:pt x="281924" y="107370"/>
                  <a:pt x="255606" y="107408"/>
                </a:cubicBezTo>
                <a:cubicBezTo>
                  <a:pt x="255583" y="107408"/>
                  <a:pt x="255560" y="107408"/>
                  <a:pt x="255537" y="107408"/>
                </a:cubicBezTo>
                <a:cubicBezTo>
                  <a:pt x="229182" y="107408"/>
                  <a:pt x="207816" y="86043"/>
                  <a:pt x="207816" y="59687"/>
                </a:cubicBezTo>
                <a:lnTo>
                  <a:pt x="207816" y="7897"/>
                </a:lnTo>
                <a:cubicBezTo>
                  <a:pt x="207816" y="5383"/>
                  <a:pt x="209854" y="3345"/>
                  <a:pt x="212367" y="3345"/>
                </a:cubicBezTo>
                <a:close/>
                <a:moveTo>
                  <a:pt x="83271" y="3345"/>
                </a:moveTo>
                <a:lnTo>
                  <a:pt x="92236" y="3345"/>
                </a:lnTo>
                <a:cubicBezTo>
                  <a:pt x="94746" y="3479"/>
                  <a:pt x="96672" y="5622"/>
                  <a:pt x="96539" y="8132"/>
                </a:cubicBezTo>
                <a:cubicBezTo>
                  <a:pt x="96499" y="8878"/>
                  <a:pt x="96276" y="9602"/>
                  <a:pt x="95891" y="10241"/>
                </a:cubicBezTo>
                <a:lnTo>
                  <a:pt x="58789" y="61549"/>
                </a:lnTo>
                <a:cubicBezTo>
                  <a:pt x="57959" y="62689"/>
                  <a:pt x="57523" y="64069"/>
                  <a:pt x="57548" y="65479"/>
                </a:cubicBezTo>
                <a:lnTo>
                  <a:pt x="57548" y="102857"/>
                </a:lnTo>
                <a:cubicBezTo>
                  <a:pt x="57511" y="105355"/>
                  <a:pt x="55495" y="107371"/>
                  <a:pt x="52997" y="107408"/>
                </a:cubicBezTo>
                <a:lnTo>
                  <a:pt x="43411" y="107408"/>
                </a:lnTo>
                <a:cubicBezTo>
                  <a:pt x="40913" y="107371"/>
                  <a:pt x="38897" y="105355"/>
                  <a:pt x="38860" y="102857"/>
                </a:cubicBezTo>
                <a:lnTo>
                  <a:pt x="38860" y="65479"/>
                </a:lnTo>
                <a:cubicBezTo>
                  <a:pt x="38885" y="64069"/>
                  <a:pt x="38449" y="62689"/>
                  <a:pt x="37618" y="61549"/>
                </a:cubicBezTo>
                <a:lnTo>
                  <a:pt x="655" y="10586"/>
                </a:lnTo>
                <a:cubicBezTo>
                  <a:pt x="-644" y="8434"/>
                  <a:pt x="49" y="5636"/>
                  <a:pt x="2201" y="4338"/>
                </a:cubicBezTo>
                <a:cubicBezTo>
                  <a:pt x="2840" y="3952"/>
                  <a:pt x="3564" y="3730"/>
                  <a:pt x="4310" y="3690"/>
                </a:cubicBezTo>
                <a:lnTo>
                  <a:pt x="13551" y="3690"/>
                </a:lnTo>
                <a:cubicBezTo>
                  <a:pt x="14876" y="3691"/>
                  <a:pt x="16135" y="4270"/>
                  <a:pt x="16999" y="5276"/>
                </a:cubicBezTo>
                <a:lnTo>
                  <a:pt x="44583" y="44239"/>
                </a:lnTo>
                <a:cubicBezTo>
                  <a:pt x="45459" y="45416"/>
                  <a:pt x="46841" y="46107"/>
                  <a:pt x="48307" y="46101"/>
                </a:cubicBezTo>
                <a:cubicBezTo>
                  <a:pt x="49755" y="46107"/>
                  <a:pt x="51116" y="45414"/>
                  <a:pt x="51962" y="44239"/>
                </a:cubicBezTo>
                <a:lnTo>
                  <a:pt x="79547" y="5276"/>
                </a:lnTo>
                <a:cubicBezTo>
                  <a:pt x="80400" y="4065"/>
                  <a:pt x="81789" y="3344"/>
                  <a:pt x="83271" y="3345"/>
                </a:cubicBezTo>
                <a:close/>
                <a:moveTo>
                  <a:pt x="835160" y="2932"/>
                </a:moveTo>
                <a:cubicBezTo>
                  <a:pt x="865020" y="2856"/>
                  <a:pt x="889288" y="27000"/>
                  <a:pt x="889364" y="56860"/>
                </a:cubicBezTo>
                <a:cubicBezTo>
                  <a:pt x="889364" y="56906"/>
                  <a:pt x="889364" y="56952"/>
                  <a:pt x="889364" y="56997"/>
                </a:cubicBezTo>
                <a:cubicBezTo>
                  <a:pt x="889326" y="86788"/>
                  <a:pt x="865226" y="110949"/>
                  <a:pt x="835436" y="111063"/>
                </a:cubicBezTo>
                <a:lnTo>
                  <a:pt x="835436" y="111063"/>
                </a:lnTo>
                <a:cubicBezTo>
                  <a:pt x="805576" y="111139"/>
                  <a:pt x="781308" y="86995"/>
                  <a:pt x="781232" y="57136"/>
                </a:cubicBezTo>
                <a:cubicBezTo>
                  <a:pt x="781156" y="27276"/>
                  <a:pt x="805300" y="3008"/>
                  <a:pt x="835160" y="2932"/>
                </a:cubicBezTo>
                <a:close/>
                <a:moveTo>
                  <a:pt x="467387" y="2449"/>
                </a:moveTo>
                <a:lnTo>
                  <a:pt x="477317" y="2449"/>
                </a:lnTo>
                <a:cubicBezTo>
                  <a:pt x="479831" y="2449"/>
                  <a:pt x="481869" y="4487"/>
                  <a:pt x="481869" y="7001"/>
                </a:cubicBezTo>
                <a:lnTo>
                  <a:pt x="481869" y="85271"/>
                </a:lnTo>
                <a:cubicBezTo>
                  <a:pt x="481869" y="87785"/>
                  <a:pt x="483907" y="89823"/>
                  <a:pt x="486420" y="89823"/>
                </a:cubicBezTo>
                <a:lnTo>
                  <a:pt x="542762" y="89823"/>
                </a:lnTo>
                <a:cubicBezTo>
                  <a:pt x="545276" y="89823"/>
                  <a:pt x="547314" y="91861"/>
                  <a:pt x="547314" y="94374"/>
                </a:cubicBezTo>
                <a:lnTo>
                  <a:pt x="547314" y="103546"/>
                </a:lnTo>
                <a:cubicBezTo>
                  <a:pt x="547352" y="106021"/>
                  <a:pt x="545376" y="108059"/>
                  <a:pt x="542901" y="108097"/>
                </a:cubicBezTo>
                <a:cubicBezTo>
                  <a:pt x="542855" y="108098"/>
                  <a:pt x="542808" y="108098"/>
                  <a:pt x="542762" y="108097"/>
                </a:cubicBezTo>
                <a:lnTo>
                  <a:pt x="467387" y="108097"/>
                </a:lnTo>
                <a:cubicBezTo>
                  <a:pt x="464912" y="108136"/>
                  <a:pt x="462874" y="106160"/>
                  <a:pt x="462836" y="103685"/>
                </a:cubicBezTo>
                <a:cubicBezTo>
                  <a:pt x="462835" y="103639"/>
                  <a:pt x="462835" y="103592"/>
                  <a:pt x="462836" y="103546"/>
                </a:cubicBezTo>
                <a:lnTo>
                  <a:pt x="462836" y="7001"/>
                </a:lnTo>
                <a:cubicBezTo>
                  <a:pt x="462836" y="4487"/>
                  <a:pt x="464873" y="2449"/>
                  <a:pt x="467387" y="2449"/>
                </a:cubicBezTo>
                <a:close/>
                <a:moveTo>
                  <a:pt x="605104" y="1070"/>
                </a:moveTo>
                <a:cubicBezTo>
                  <a:pt x="634964" y="1070"/>
                  <a:pt x="659170" y="25276"/>
                  <a:pt x="659170" y="55136"/>
                </a:cubicBezTo>
                <a:cubicBezTo>
                  <a:pt x="659170" y="84995"/>
                  <a:pt x="634964" y="109201"/>
                  <a:pt x="605104" y="109201"/>
                </a:cubicBezTo>
                <a:cubicBezTo>
                  <a:pt x="575244" y="109201"/>
                  <a:pt x="551038" y="84995"/>
                  <a:pt x="551038" y="55136"/>
                </a:cubicBezTo>
                <a:cubicBezTo>
                  <a:pt x="551038" y="25276"/>
                  <a:pt x="575244" y="1070"/>
                  <a:pt x="605104" y="1070"/>
                </a:cubicBezTo>
                <a:close/>
                <a:moveTo>
                  <a:pt x="145819" y="933"/>
                </a:moveTo>
                <a:cubicBezTo>
                  <a:pt x="175647" y="1085"/>
                  <a:pt x="199747" y="25307"/>
                  <a:pt x="199747" y="55135"/>
                </a:cubicBezTo>
                <a:cubicBezTo>
                  <a:pt x="199747" y="85071"/>
                  <a:pt x="175480" y="109339"/>
                  <a:pt x="145544" y="109339"/>
                </a:cubicBezTo>
                <a:cubicBezTo>
                  <a:pt x="145452" y="109339"/>
                  <a:pt x="145359" y="109339"/>
                  <a:pt x="145267" y="109338"/>
                </a:cubicBezTo>
                <a:cubicBezTo>
                  <a:pt x="115332" y="109186"/>
                  <a:pt x="91187" y="84795"/>
                  <a:pt x="91340" y="54860"/>
                </a:cubicBezTo>
                <a:cubicBezTo>
                  <a:pt x="91492" y="24924"/>
                  <a:pt x="115883" y="780"/>
                  <a:pt x="145819" y="933"/>
                </a:cubicBezTo>
                <a:close/>
                <a:moveTo>
                  <a:pt x="722685" y="35"/>
                </a:moveTo>
                <a:lnTo>
                  <a:pt x="722684" y="35"/>
                </a:lnTo>
                <a:cubicBezTo>
                  <a:pt x="734342" y="50"/>
                  <a:pt x="745684" y="3823"/>
                  <a:pt x="755028" y="10793"/>
                </a:cubicBezTo>
                <a:cubicBezTo>
                  <a:pt x="757785" y="12853"/>
                  <a:pt x="760347" y="15161"/>
                  <a:pt x="762682" y="17689"/>
                </a:cubicBezTo>
                <a:cubicBezTo>
                  <a:pt x="762731" y="17754"/>
                  <a:pt x="762777" y="17820"/>
                  <a:pt x="762822" y="17886"/>
                </a:cubicBezTo>
                <a:cubicBezTo>
                  <a:pt x="764195" y="19946"/>
                  <a:pt x="763639" y="22729"/>
                  <a:pt x="761579" y="24103"/>
                </a:cubicBezTo>
                <a:lnTo>
                  <a:pt x="753855" y="29482"/>
                </a:lnTo>
                <a:cubicBezTo>
                  <a:pt x="752076" y="30795"/>
                  <a:pt x="749600" y="30588"/>
                  <a:pt x="748062" y="28999"/>
                </a:cubicBezTo>
                <a:lnTo>
                  <a:pt x="745994" y="27068"/>
                </a:lnTo>
                <a:lnTo>
                  <a:pt x="745580" y="26654"/>
                </a:lnTo>
                <a:cubicBezTo>
                  <a:pt x="739194" y="21330"/>
                  <a:pt x="731137" y="18424"/>
                  <a:pt x="722822" y="18448"/>
                </a:cubicBezTo>
                <a:lnTo>
                  <a:pt x="721305" y="18448"/>
                </a:lnTo>
                <a:lnTo>
                  <a:pt x="718823" y="18448"/>
                </a:lnTo>
                <a:cubicBezTo>
                  <a:pt x="716670" y="18678"/>
                  <a:pt x="714546" y="19117"/>
                  <a:pt x="712478" y="19758"/>
                </a:cubicBezTo>
                <a:cubicBezTo>
                  <a:pt x="700101" y="23449"/>
                  <a:pt x="690688" y="33545"/>
                  <a:pt x="687871" y="46150"/>
                </a:cubicBezTo>
                <a:cubicBezTo>
                  <a:pt x="683577" y="65367"/>
                  <a:pt x="695675" y="84426"/>
                  <a:pt x="714892" y="88720"/>
                </a:cubicBezTo>
                <a:lnTo>
                  <a:pt x="717788" y="89271"/>
                </a:lnTo>
                <a:lnTo>
                  <a:pt x="718685" y="89271"/>
                </a:lnTo>
                <a:lnTo>
                  <a:pt x="725581" y="89271"/>
                </a:lnTo>
                <a:cubicBezTo>
                  <a:pt x="727367" y="89149"/>
                  <a:pt x="729142" y="88895"/>
                  <a:pt x="730891" y="88513"/>
                </a:cubicBezTo>
                <a:lnTo>
                  <a:pt x="731856" y="88513"/>
                </a:lnTo>
                <a:lnTo>
                  <a:pt x="732822" y="88513"/>
                </a:lnTo>
                <a:lnTo>
                  <a:pt x="736891" y="87064"/>
                </a:lnTo>
                <a:lnTo>
                  <a:pt x="737718" y="87064"/>
                </a:lnTo>
                <a:lnTo>
                  <a:pt x="738477" y="86720"/>
                </a:lnTo>
                <a:lnTo>
                  <a:pt x="739304" y="86306"/>
                </a:lnTo>
                <a:lnTo>
                  <a:pt x="741166" y="85340"/>
                </a:lnTo>
                <a:lnTo>
                  <a:pt x="741718" y="85340"/>
                </a:lnTo>
                <a:cubicBezTo>
                  <a:pt x="746983" y="81290"/>
                  <a:pt x="751174" y="76009"/>
                  <a:pt x="753924" y="69962"/>
                </a:cubicBezTo>
                <a:cubicBezTo>
                  <a:pt x="754363" y="68708"/>
                  <a:pt x="754100" y="67315"/>
                  <a:pt x="753235" y="66307"/>
                </a:cubicBezTo>
                <a:cubicBezTo>
                  <a:pt x="752463" y="65497"/>
                  <a:pt x="751388" y="65047"/>
                  <a:pt x="750269" y="65066"/>
                </a:cubicBezTo>
                <a:lnTo>
                  <a:pt x="730339" y="65066"/>
                </a:lnTo>
                <a:cubicBezTo>
                  <a:pt x="727825" y="65066"/>
                  <a:pt x="725788" y="63028"/>
                  <a:pt x="725788" y="60514"/>
                </a:cubicBezTo>
                <a:lnTo>
                  <a:pt x="725788" y="51205"/>
                </a:lnTo>
                <a:cubicBezTo>
                  <a:pt x="725788" y="48691"/>
                  <a:pt x="727825" y="46653"/>
                  <a:pt x="730339" y="46653"/>
                </a:cubicBezTo>
                <a:lnTo>
                  <a:pt x="771716" y="46653"/>
                </a:lnTo>
                <a:lnTo>
                  <a:pt x="772130" y="46653"/>
                </a:lnTo>
                <a:cubicBezTo>
                  <a:pt x="773008" y="46689"/>
                  <a:pt x="773856" y="46983"/>
                  <a:pt x="774569" y="47498"/>
                </a:cubicBezTo>
                <a:cubicBezTo>
                  <a:pt x="776576" y="48947"/>
                  <a:pt x="777028" y="51749"/>
                  <a:pt x="775578" y="53756"/>
                </a:cubicBezTo>
                <a:lnTo>
                  <a:pt x="775578" y="58377"/>
                </a:lnTo>
                <a:cubicBezTo>
                  <a:pt x="775697" y="73824"/>
                  <a:pt x="769074" y="88555"/>
                  <a:pt x="757441" y="98719"/>
                </a:cubicBezTo>
                <a:lnTo>
                  <a:pt x="755717" y="100167"/>
                </a:lnTo>
                <a:lnTo>
                  <a:pt x="754821" y="100926"/>
                </a:lnTo>
                <a:cubicBezTo>
                  <a:pt x="754279" y="101383"/>
                  <a:pt x="753702" y="101798"/>
                  <a:pt x="753097" y="102167"/>
                </a:cubicBezTo>
                <a:lnTo>
                  <a:pt x="752200" y="102788"/>
                </a:lnTo>
                <a:lnTo>
                  <a:pt x="750476" y="103891"/>
                </a:lnTo>
                <a:lnTo>
                  <a:pt x="750131" y="103891"/>
                </a:lnTo>
                <a:lnTo>
                  <a:pt x="749235" y="104443"/>
                </a:lnTo>
                <a:lnTo>
                  <a:pt x="747442" y="105477"/>
                </a:lnTo>
                <a:lnTo>
                  <a:pt x="747028" y="105477"/>
                </a:lnTo>
                <a:lnTo>
                  <a:pt x="744132" y="106856"/>
                </a:lnTo>
                <a:lnTo>
                  <a:pt x="743649" y="106856"/>
                </a:lnTo>
                <a:lnTo>
                  <a:pt x="741787" y="107546"/>
                </a:lnTo>
                <a:lnTo>
                  <a:pt x="740890" y="107546"/>
                </a:lnTo>
                <a:lnTo>
                  <a:pt x="740339" y="107546"/>
                </a:lnTo>
                <a:lnTo>
                  <a:pt x="738822" y="108098"/>
                </a:lnTo>
                <a:lnTo>
                  <a:pt x="738201" y="108098"/>
                </a:lnTo>
                <a:lnTo>
                  <a:pt x="737304" y="108098"/>
                </a:lnTo>
                <a:lnTo>
                  <a:pt x="736684" y="108098"/>
                </a:lnTo>
                <a:lnTo>
                  <a:pt x="735236" y="108098"/>
                </a:lnTo>
                <a:lnTo>
                  <a:pt x="734546" y="108098"/>
                </a:lnTo>
                <a:lnTo>
                  <a:pt x="733718" y="108098"/>
                </a:lnTo>
                <a:lnTo>
                  <a:pt x="732960" y="108098"/>
                </a:lnTo>
                <a:lnTo>
                  <a:pt x="731581" y="108098"/>
                </a:lnTo>
                <a:lnTo>
                  <a:pt x="730822" y="108098"/>
                </a:lnTo>
                <a:lnTo>
                  <a:pt x="729994" y="108098"/>
                </a:lnTo>
                <a:lnTo>
                  <a:pt x="729098" y="108098"/>
                </a:lnTo>
                <a:lnTo>
                  <a:pt x="727857" y="108098"/>
                </a:lnTo>
                <a:lnTo>
                  <a:pt x="722685" y="108098"/>
                </a:lnTo>
                <a:cubicBezTo>
                  <a:pt x="721398" y="108144"/>
                  <a:pt x="720110" y="108144"/>
                  <a:pt x="718823" y="108098"/>
                </a:cubicBezTo>
                <a:cubicBezTo>
                  <a:pt x="688982" y="107031"/>
                  <a:pt x="665656" y="81976"/>
                  <a:pt x="666722" y="52136"/>
                </a:cubicBezTo>
                <a:cubicBezTo>
                  <a:pt x="667788" y="22295"/>
                  <a:pt x="692844" y="-1031"/>
                  <a:pt x="722685" y="35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920289" y="5650457"/>
            <a:ext cx="416267" cy="1034924"/>
            <a:chOff x="-1920289" y="5650457"/>
            <a:chExt cx="416267" cy="1034924"/>
          </a:xfrm>
        </p:grpSpPr>
        <p:sp>
          <p:nvSpPr>
            <p:cNvPr id="7" name="标题 1"/>
            <p:cNvSpPr txBox="1"/>
            <p:nvPr/>
          </p:nvSpPr>
          <p:spPr>
            <a:xfrm rot="5715773" flipH="1">
              <a:off x="-1756421" y="6432981"/>
              <a:ext cx="241819" cy="241819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17532022" flipH="1">
              <a:off x="-1899143" y="5671604"/>
              <a:ext cx="139252" cy="139252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-2959100" y="-4660900"/>
            <a:ext cx="8305800" cy="893469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193800" y="4851400"/>
            <a:ext cx="800100" cy="800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165600" y="3263900"/>
            <a:ext cx="292100" cy="29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8760000">
            <a:off x="304800" y="520700"/>
            <a:ext cx="2514600" cy="25146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1562100" y="2019300"/>
            <a:ext cx="495300" cy="4953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3912012" y="3811362"/>
            <a:ext cx="4817035" cy="198029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6701865" y="1411076"/>
            <a:ext cx="4817035" cy="198029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1122158" y="1411076"/>
            <a:ext cx="4817035" cy="1980298"/>
          </a:xfrm>
          <a:prstGeom prst="rect">
            <a:avLst/>
          </a:prstGeom>
          <a:solidFill>
            <a:schemeClr val="bg1"/>
          </a:solidFill>
          <a:ln w="12700" cap="sq">
            <a:solidFill>
              <a:schemeClr val="accent1"/>
            </a:solidFill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标题 1"/>
          <p:cNvSpPr txBox="1"/>
          <p:nvPr/>
        </p:nvSpPr>
        <p:spPr>
          <a:xfrm>
            <a:off x="1834223" y="2214401"/>
            <a:ext cx="3960591" cy="111280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12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{{content-2.1.1}}</a:t>
            </a:r>
            <a:endParaRPr kumimoji="1" lang="zh-CN" altLang="en-US"/>
          </a:p>
        </p:txBody>
      </p:sp>
      <p:sp>
        <p:nvSpPr>
          <p:cNvPr id="7" name="标题 1"/>
          <p:cNvSpPr txBox="1"/>
          <p:nvPr/>
        </p:nvSpPr>
        <p:spPr>
          <a:xfrm>
            <a:off x="1834226" y="1456127"/>
            <a:ext cx="3960590" cy="67657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505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{{subtitle-2.1.1}}</a:t>
            </a:r>
            <a:endParaRPr kumimoji="1" lang="zh-CN" altLang="en-US"/>
          </a:p>
        </p:txBody>
      </p:sp>
      <p:sp>
        <p:nvSpPr>
          <p:cNvPr id="8" name="标题 1"/>
          <p:cNvSpPr txBox="1"/>
          <p:nvPr/>
        </p:nvSpPr>
        <p:spPr>
          <a:xfrm>
            <a:off x="4624074" y="4614687"/>
            <a:ext cx="3960591" cy="111280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12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{{content-2.1.3}}</a:t>
            </a:r>
            <a:endParaRPr kumimoji="1" lang="zh-CN" altLang="en-US"/>
          </a:p>
        </p:txBody>
      </p:sp>
      <p:sp>
        <p:nvSpPr>
          <p:cNvPr id="9" name="标题 1"/>
          <p:cNvSpPr txBox="1"/>
          <p:nvPr/>
        </p:nvSpPr>
        <p:spPr>
          <a:xfrm>
            <a:off x="4624079" y="3856413"/>
            <a:ext cx="3960590" cy="67657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5050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{{subtitle-2.1.3}}</a:t>
            </a:r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413930" y="2214401"/>
            <a:ext cx="3960591" cy="1112805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112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{{content-2.1.2}}</a:t>
            </a:r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7413934" y="1456127"/>
            <a:ext cx="3960590" cy="676571"/>
          </a:xfrm>
          <a:prstGeom prst="rect">
            <a:avLst/>
          </a:prstGeom>
          <a:noFill/>
          <a:ln cap="sq">
            <a:noFill/>
          </a:ln>
        </p:spPr>
        <p:txBody>
          <a:bodyPr vert="horz" wrap="square" lIns="0" tIns="0" rIns="0" bIns="0" rtlCol="0" anchor="b"/>
          <a:lstStyle/>
          <a:p>
            <a:pPr algn="l"/>
            <a:r>
              <a:rPr kumimoji="1" lang="en-US" altLang="zh-CN" sz="1600">
                <a:ln w="12700">
                  <a:noFill/>
                </a:ln>
                <a:solidFill>
                  <a:srgbClr val="FF5050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{{subtitle-2.1.2}}</a:t>
            </a:r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660400" y="2064341"/>
            <a:ext cx="786608" cy="673768"/>
          </a:xfrm>
          <a:custGeom>
            <a:avLst/>
            <a:gdLst>
              <a:gd name="connsiteX0" fmla="*/ 112840 w 786608"/>
              <a:gd name="connsiteY0" fmla="*/ 0 h 673768"/>
              <a:gd name="connsiteX1" fmla="*/ 336887 w 786608"/>
              <a:gd name="connsiteY1" fmla="*/ 0 h 673768"/>
              <a:gd name="connsiteX2" fmla="*/ 336886 w 786608"/>
              <a:gd name="connsiteY2" fmla="*/ 3 h 673768"/>
              <a:gd name="connsiteX3" fmla="*/ 449726 w 786608"/>
              <a:gd name="connsiteY3" fmla="*/ 112843 h 673768"/>
              <a:gd name="connsiteX4" fmla="*/ 562566 w 786608"/>
              <a:gd name="connsiteY4" fmla="*/ 3 h 673768"/>
              <a:gd name="connsiteX5" fmla="*/ 562566 w 786608"/>
              <a:gd name="connsiteY5" fmla="*/ 0 h 673768"/>
              <a:gd name="connsiteX6" fmla="*/ 786608 w 786608"/>
              <a:gd name="connsiteY6" fmla="*/ 0 h 673768"/>
              <a:gd name="connsiteX7" fmla="*/ 786608 w 786608"/>
              <a:gd name="connsiteY7" fmla="*/ 673768 h 673768"/>
              <a:gd name="connsiteX8" fmla="*/ 112840 w 786608"/>
              <a:gd name="connsiteY8" fmla="*/ 673768 h 673768"/>
              <a:gd name="connsiteX9" fmla="*/ 112840 w 786608"/>
              <a:gd name="connsiteY9" fmla="*/ 449725 h 673768"/>
              <a:gd name="connsiteX10" fmla="*/ 0 w 786608"/>
              <a:gd name="connsiteY10" fmla="*/ 336885 h 673768"/>
              <a:gd name="connsiteX11" fmla="*/ 112840 w 786608"/>
              <a:gd name="connsiteY11" fmla="*/ 224045 h 673768"/>
            </a:gdLst>
            <a:ahLst/>
            <a:cxnLst/>
            <a:rect l="l" t="t" r="r" b="b"/>
            <a:pathLst>
              <a:path w="786608" h="673768">
                <a:moveTo>
                  <a:pt x="112840" y="0"/>
                </a:moveTo>
                <a:lnTo>
                  <a:pt x="336887" y="0"/>
                </a:lnTo>
                <a:lnTo>
                  <a:pt x="336886" y="3"/>
                </a:lnTo>
                <a:cubicBezTo>
                  <a:pt x="336886" y="62323"/>
                  <a:pt x="387406" y="112843"/>
                  <a:pt x="449726" y="112843"/>
                </a:cubicBezTo>
                <a:cubicBezTo>
                  <a:pt x="512046" y="112843"/>
                  <a:pt x="562566" y="62323"/>
                  <a:pt x="562566" y="3"/>
                </a:cubicBezTo>
                <a:lnTo>
                  <a:pt x="562566" y="0"/>
                </a:lnTo>
                <a:lnTo>
                  <a:pt x="786608" y="0"/>
                </a:lnTo>
                <a:lnTo>
                  <a:pt x="786608" y="673768"/>
                </a:lnTo>
                <a:lnTo>
                  <a:pt x="112840" y="673768"/>
                </a:lnTo>
                <a:lnTo>
                  <a:pt x="112840" y="449725"/>
                </a:lnTo>
                <a:cubicBezTo>
                  <a:pt x="50520" y="449725"/>
                  <a:pt x="0" y="399205"/>
                  <a:pt x="0" y="336885"/>
                </a:cubicBezTo>
                <a:cubicBezTo>
                  <a:pt x="0" y="274565"/>
                  <a:pt x="50520" y="224045"/>
                  <a:pt x="112840" y="22404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 rot="7200000">
            <a:off x="1058100" y="1310847"/>
            <a:ext cx="301766" cy="258477"/>
          </a:xfrm>
          <a:custGeom>
            <a:avLst/>
            <a:gdLst>
              <a:gd name="connsiteX0" fmla="*/ 112840 w 786608"/>
              <a:gd name="connsiteY0" fmla="*/ 0 h 673768"/>
              <a:gd name="connsiteX1" fmla="*/ 336887 w 786608"/>
              <a:gd name="connsiteY1" fmla="*/ 0 h 673768"/>
              <a:gd name="connsiteX2" fmla="*/ 336886 w 786608"/>
              <a:gd name="connsiteY2" fmla="*/ 3 h 673768"/>
              <a:gd name="connsiteX3" fmla="*/ 449726 w 786608"/>
              <a:gd name="connsiteY3" fmla="*/ 112843 h 673768"/>
              <a:gd name="connsiteX4" fmla="*/ 562566 w 786608"/>
              <a:gd name="connsiteY4" fmla="*/ 3 h 673768"/>
              <a:gd name="connsiteX5" fmla="*/ 562566 w 786608"/>
              <a:gd name="connsiteY5" fmla="*/ 0 h 673768"/>
              <a:gd name="connsiteX6" fmla="*/ 786608 w 786608"/>
              <a:gd name="connsiteY6" fmla="*/ 0 h 673768"/>
              <a:gd name="connsiteX7" fmla="*/ 786608 w 786608"/>
              <a:gd name="connsiteY7" fmla="*/ 673768 h 673768"/>
              <a:gd name="connsiteX8" fmla="*/ 112840 w 786608"/>
              <a:gd name="connsiteY8" fmla="*/ 673768 h 673768"/>
              <a:gd name="connsiteX9" fmla="*/ 112840 w 786608"/>
              <a:gd name="connsiteY9" fmla="*/ 449725 h 673768"/>
              <a:gd name="connsiteX10" fmla="*/ 0 w 786608"/>
              <a:gd name="connsiteY10" fmla="*/ 336885 h 673768"/>
              <a:gd name="connsiteX11" fmla="*/ 112840 w 786608"/>
              <a:gd name="connsiteY11" fmla="*/ 224045 h 673768"/>
            </a:gdLst>
            <a:ahLst/>
            <a:cxnLst/>
            <a:rect l="l" t="t" r="r" b="b"/>
            <a:pathLst>
              <a:path w="786608" h="673768">
                <a:moveTo>
                  <a:pt x="112840" y="0"/>
                </a:moveTo>
                <a:lnTo>
                  <a:pt x="336887" y="0"/>
                </a:lnTo>
                <a:lnTo>
                  <a:pt x="336886" y="3"/>
                </a:lnTo>
                <a:cubicBezTo>
                  <a:pt x="336886" y="62323"/>
                  <a:pt x="387406" y="112843"/>
                  <a:pt x="449726" y="112843"/>
                </a:cubicBezTo>
                <a:cubicBezTo>
                  <a:pt x="512046" y="112843"/>
                  <a:pt x="562566" y="62323"/>
                  <a:pt x="562566" y="3"/>
                </a:cubicBezTo>
                <a:lnTo>
                  <a:pt x="562566" y="0"/>
                </a:lnTo>
                <a:lnTo>
                  <a:pt x="786608" y="0"/>
                </a:lnTo>
                <a:lnTo>
                  <a:pt x="786608" y="673768"/>
                </a:lnTo>
                <a:lnTo>
                  <a:pt x="112840" y="673768"/>
                </a:lnTo>
                <a:lnTo>
                  <a:pt x="112840" y="449725"/>
                </a:lnTo>
                <a:cubicBezTo>
                  <a:pt x="50520" y="449725"/>
                  <a:pt x="0" y="399205"/>
                  <a:pt x="0" y="336885"/>
                </a:cubicBezTo>
                <a:cubicBezTo>
                  <a:pt x="0" y="274565"/>
                  <a:pt x="50520" y="224045"/>
                  <a:pt x="112840" y="22404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959640" y="2315937"/>
            <a:ext cx="300422" cy="277911"/>
          </a:xfrm>
          <a:custGeom>
            <a:avLst/>
            <a:gdLst>
              <a:gd name="connsiteX0" fmla="*/ 56258 w 778320"/>
              <a:gd name="connsiteY0" fmla="*/ 333700 h 720001"/>
              <a:gd name="connsiteX1" fmla="*/ 56258 w 778320"/>
              <a:gd name="connsiteY1" fmla="*/ 627457 h 720001"/>
              <a:gd name="connsiteX2" fmla="*/ 66946 w 778320"/>
              <a:gd name="connsiteY2" fmla="*/ 653054 h 720001"/>
              <a:gd name="connsiteX3" fmla="*/ 92544 w 778320"/>
              <a:gd name="connsiteY3" fmla="*/ 663743 h 720001"/>
              <a:gd name="connsiteX4" fmla="*/ 685683 w 778320"/>
              <a:gd name="connsiteY4" fmla="*/ 663743 h 720001"/>
              <a:gd name="connsiteX5" fmla="*/ 711281 w 778320"/>
              <a:gd name="connsiteY5" fmla="*/ 653054 h 720001"/>
              <a:gd name="connsiteX6" fmla="*/ 721969 w 778320"/>
              <a:gd name="connsiteY6" fmla="*/ 627457 h 720001"/>
              <a:gd name="connsiteX7" fmla="*/ 721969 w 778320"/>
              <a:gd name="connsiteY7" fmla="*/ 333700 h 720001"/>
              <a:gd name="connsiteX8" fmla="*/ 92544 w 778320"/>
              <a:gd name="connsiteY8" fmla="*/ 142049 h 720001"/>
              <a:gd name="connsiteX9" fmla="*/ 56258 w 778320"/>
              <a:gd name="connsiteY9" fmla="*/ 178336 h 720001"/>
              <a:gd name="connsiteX10" fmla="*/ 56258 w 778320"/>
              <a:gd name="connsiteY10" fmla="*/ 277443 h 720001"/>
              <a:gd name="connsiteX11" fmla="*/ 721969 w 778320"/>
              <a:gd name="connsiteY11" fmla="*/ 277443 h 720001"/>
              <a:gd name="connsiteX12" fmla="*/ 721969 w 778320"/>
              <a:gd name="connsiteY12" fmla="*/ 178336 h 720001"/>
              <a:gd name="connsiteX13" fmla="*/ 685683 w 778320"/>
              <a:gd name="connsiteY13" fmla="*/ 142049 h 720001"/>
              <a:gd name="connsiteX14" fmla="*/ 561355 w 778320"/>
              <a:gd name="connsiteY14" fmla="*/ 142049 h 720001"/>
              <a:gd name="connsiteX15" fmla="*/ 561355 w 778320"/>
              <a:gd name="connsiteY15" fmla="*/ 201026 h 720001"/>
              <a:gd name="connsiteX16" fmla="*/ 533226 w 778320"/>
              <a:gd name="connsiteY16" fmla="*/ 229249 h 720001"/>
              <a:gd name="connsiteX17" fmla="*/ 505097 w 778320"/>
              <a:gd name="connsiteY17" fmla="*/ 201120 h 720001"/>
              <a:gd name="connsiteX18" fmla="*/ 505097 w 778320"/>
              <a:gd name="connsiteY18" fmla="*/ 142049 h 720001"/>
              <a:gd name="connsiteX19" fmla="*/ 273129 w 778320"/>
              <a:gd name="connsiteY19" fmla="*/ 142049 h 720001"/>
              <a:gd name="connsiteX20" fmla="*/ 273129 w 778320"/>
              <a:gd name="connsiteY20" fmla="*/ 201026 h 720001"/>
              <a:gd name="connsiteX21" fmla="*/ 245001 w 778320"/>
              <a:gd name="connsiteY21" fmla="*/ 229249 h 720001"/>
              <a:gd name="connsiteX22" fmla="*/ 216872 w 778320"/>
              <a:gd name="connsiteY22" fmla="*/ 201120 h 720001"/>
              <a:gd name="connsiteX23" fmla="*/ 216872 w 778320"/>
              <a:gd name="connsiteY23" fmla="*/ 142049 h 720001"/>
              <a:gd name="connsiteX24" fmla="*/ 245001 w 778320"/>
              <a:gd name="connsiteY24" fmla="*/ 0 h 720001"/>
              <a:gd name="connsiteX25" fmla="*/ 273129 w 778320"/>
              <a:gd name="connsiteY25" fmla="*/ 28129 h 720001"/>
              <a:gd name="connsiteX26" fmla="*/ 273129 w 778320"/>
              <a:gd name="connsiteY26" fmla="*/ 85792 h 720001"/>
              <a:gd name="connsiteX27" fmla="*/ 505097 w 778320"/>
              <a:gd name="connsiteY27" fmla="*/ 85792 h 720001"/>
              <a:gd name="connsiteX28" fmla="*/ 505097 w 778320"/>
              <a:gd name="connsiteY28" fmla="*/ 28129 h 720001"/>
              <a:gd name="connsiteX29" fmla="*/ 533226 w 778320"/>
              <a:gd name="connsiteY29" fmla="*/ 0 h 720001"/>
              <a:gd name="connsiteX30" fmla="*/ 561355 w 778320"/>
              <a:gd name="connsiteY30" fmla="*/ 28129 h 720001"/>
              <a:gd name="connsiteX31" fmla="*/ 561355 w 778320"/>
              <a:gd name="connsiteY31" fmla="*/ 85792 h 720001"/>
              <a:gd name="connsiteX32" fmla="*/ 685683 w 778320"/>
              <a:gd name="connsiteY32" fmla="*/ 85792 h 720001"/>
              <a:gd name="connsiteX33" fmla="*/ 778320 w 778320"/>
              <a:gd name="connsiteY33" fmla="*/ 178336 h 720001"/>
              <a:gd name="connsiteX34" fmla="*/ 778320 w 778320"/>
              <a:gd name="connsiteY34" fmla="*/ 627457 h 720001"/>
              <a:gd name="connsiteX35" fmla="*/ 685777 w 778320"/>
              <a:gd name="connsiteY35" fmla="*/ 720001 h 720001"/>
              <a:gd name="connsiteX36" fmla="*/ 92544 w 778320"/>
              <a:gd name="connsiteY36" fmla="*/ 720001 h 720001"/>
              <a:gd name="connsiteX37" fmla="*/ 0 w 778320"/>
              <a:gd name="connsiteY37" fmla="*/ 627457 h 720001"/>
              <a:gd name="connsiteX38" fmla="*/ 0 w 778320"/>
              <a:gd name="connsiteY38" fmla="*/ 333700 h 720001"/>
              <a:gd name="connsiteX39" fmla="*/ 0 w 778320"/>
              <a:gd name="connsiteY39" fmla="*/ 277443 h 720001"/>
              <a:gd name="connsiteX40" fmla="*/ 0 w 778320"/>
              <a:gd name="connsiteY40" fmla="*/ 178336 h 720001"/>
              <a:gd name="connsiteX41" fmla="*/ 92544 w 778320"/>
              <a:gd name="connsiteY41" fmla="*/ 85792 h 720001"/>
              <a:gd name="connsiteX42" fmla="*/ 216872 w 778320"/>
              <a:gd name="connsiteY42" fmla="*/ 85792 h 720001"/>
              <a:gd name="connsiteX43" fmla="*/ 216872 w 778320"/>
              <a:gd name="connsiteY43" fmla="*/ 28129 h 720001"/>
              <a:gd name="connsiteX44" fmla="*/ 245001 w 778320"/>
              <a:gd name="connsiteY44" fmla="*/ 0 h 720001"/>
            </a:gdLst>
            <a:ahLst/>
            <a:cxnLst/>
            <a:rect l="l" t="t" r="r" b="b"/>
            <a:pathLst>
              <a:path w="778320" h="720001">
                <a:moveTo>
                  <a:pt x="56258" y="333700"/>
                </a:moveTo>
                <a:lnTo>
                  <a:pt x="56258" y="627457"/>
                </a:lnTo>
                <a:cubicBezTo>
                  <a:pt x="56258" y="637115"/>
                  <a:pt x="60008" y="646116"/>
                  <a:pt x="66946" y="653054"/>
                </a:cubicBezTo>
                <a:cubicBezTo>
                  <a:pt x="73885" y="659899"/>
                  <a:pt x="82980" y="663743"/>
                  <a:pt x="92544" y="663743"/>
                </a:cubicBezTo>
                <a:lnTo>
                  <a:pt x="685683" y="663743"/>
                </a:lnTo>
                <a:cubicBezTo>
                  <a:pt x="695341" y="663743"/>
                  <a:pt x="704342" y="659993"/>
                  <a:pt x="711281" y="653054"/>
                </a:cubicBezTo>
                <a:cubicBezTo>
                  <a:pt x="718125" y="646116"/>
                  <a:pt x="721969" y="637021"/>
                  <a:pt x="721969" y="627457"/>
                </a:cubicBezTo>
                <a:lnTo>
                  <a:pt x="721969" y="333700"/>
                </a:lnTo>
                <a:close/>
                <a:moveTo>
                  <a:pt x="92544" y="142049"/>
                </a:moveTo>
                <a:cubicBezTo>
                  <a:pt x="72478" y="142049"/>
                  <a:pt x="56258" y="158364"/>
                  <a:pt x="56258" y="178336"/>
                </a:cubicBezTo>
                <a:lnTo>
                  <a:pt x="56258" y="277443"/>
                </a:lnTo>
                <a:lnTo>
                  <a:pt x="721969" y="277443"/>
                </a:lnTo>
                <a:lnTo>
                  <a:pt x="721969" y="178336"/>
                </a:lnTo>
                <a:cubicBezTo>
                  <a:pt x="721969" y="158270"/>
                  <a:pt x="705655" y="142049"/>
                  <a:pt x="685683" y="142049"/>
                </a:cubicBezTo>
                <a:lnTo>
                  <a:pt x="561355" y="142049"/>
                </a:lnTo>
                <a:lnTo>
                  <a:pt x="561355" y="201026"/>
                </a:lnTo>
                <a:cubicBezTo>
                  <a:pt x="561355" y="216591"/>
                  <a:pt x="548790" y="229249"/>
                  <a:pt x="533226" y="229249"/>
                </a:cubicBezTo>
                <a:cubicBezTo>
                  <a:pt x="517661" y="229249"/>
                  <a:pt x="505097" y="216685"/>
                  <a:pt x="505097" y="201120"/>
                </a:cubicBezTo>
                <a:lnTo>
                  <a:pt x="505097" y="142049"/>
                </a:lnTo>
                <a:lnTo>
                  <a:pt x="273129" y="142049"/>
                </a:lnTo>
                <a:lnTo>
                  <a:pt x="273129" y="201026"/>
                </a:lnTo>
                <a:cubicBezTo>
                  <a:pt x="273129" y="216591"/>
                  <a:pt x="260565" y="229249"/>
                  <a:pt x="245001" y="229249"/>
                </a:cubicBezTo>
                <a:cubicBezTo>
                  <a:pt x="229436" y="229249"/>
                  <a:pt x="216872" y="216685"/>
                  <a:pt x="216872" y="201120"/>
                </a:cubicBezTo>
                <a:lnTo>
                  <a:pt x="216872" y="142049"/>
                </a:lnTo>
                <a:close/>
                <a:moveTo>
                  <a:pt x="245001" y="0"/>
                </a:moveTo>
                <a:cubicBezTo>
                  <a:pt x="260565" y="0"/>
                  <a:pt x="273129" y="12564"/>
                  <a:pt x="273129" y="28129"/>
                </a:cubicBezTo>
                <a:lnTo>
                  <a:pt x="273129" y="85792"/>
                </a:lnTo>
                <a:lnTo>
                  <a:pt x="505097" y="85792"/>
                </a:lnTo>
                <a:lnTo>
                  <a:pt x="505097" y="28129"/>
                </a:lnTo>
                <a:cubicBezTo>
                  <a:pt x="505097" y="12564"/>
                  <a:pt x="517661" y="0"/>
                  <a:pt x="533226" y="0"/>
                </a:cubicBezTo>
                <a:cubicBezTo>
                  <a:pt x="548790" y="0"/>
                  <a:pt x="561355" y="12564"/>
                  <a:pt x="561355" y="28129"/>
                </a:cubicBezTo>
                <a:lnTo>
                  <a:pt x="561355" y="85792"/>
                </a:lnTo>
                <a:lnTo>
                  <a:pt x="685683" y="85792"/>
                </a:lnTo>
                <a:cubicBezTo>
                  <a:pt x="736784" y="85792"/>
                  <a:pt x="778227" y="127235"/>
                  <a:pt x="778320" y="178336"/>
                </a:cubicBezTo>
                <a:lnTo>
                  <a:pt x="778320" y="627457"/>
                </a:lnTo>
                <a:cubicBezTo>
                  <a:pt x="778320" y="678370"/>
                  <a:pt x="736690" y="720001"/>
                  <a:pt x="685777" y="720001"/>
                </a:cubicBezTo>
                <a:lnTo>
                  <a:pt x="92544" y="720001"/>
                </a:lnTo>
                <a:cubicBezTo>
                  <a:pt x="41631" y="720001"/>
                  <a:pt x="0" y="678370"/>
                  <a:pt x="0" y="627457"/>
                </a:cubicBezTo>
                <a:lnTo>
                  <a:pt x="0" y="333700"/>
                </a:lnTo>
                <a:lnTo>
                  <a:pt x="0" y="277443"/>
                </a:lnTo>
                <a:lnTo>
                  <a:pt x="0" y="178336"/>
                </a:lnTo>
                <a:cubicBezTo>
                  <a:pt x="0" y="127235"/>
                  <a:pt x="41443" y="85792"/>
                  <a:pt x="92544" y="85792"/>
                </a:cubicBezTo>
                <a:lnTo>
                  <a:pt x="216872" y="85792"/>
                </a:lnTo>
                <a:lnTo>
                  <a:pt x="216872" y="28129"/>
                </a:lnTo>
                <a:cubicBezTo>
                  <a:pt x="216872" y="12564"/>
                  <a:pt x="229436" y="0"/>
                  <a:pt x="245001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5" name="标题 1"/>
          <p:cNvSpPr txBox="1"/>
          <p:nvPr/>
        </p:nvSpPr>
        <p:spPr>
          <a:xfrm>
            <a:off x="6248128" y="2064341"/>
            <a:ext cx="786608" cy="673768"/>
          </a:xfrm>
          <a:custGeom>
            <a:avLst/>
            <a:gdLst>
              <a:gd name="connsiteX0" fmla="*/ 112840 w 786608"/>
              <a:gd name="connsiteY0" fmla="*/ 0 h 673768"/>
              <a:gd name="connsiteX1" fmla="*/ 336887 w 786608"/>
              <a:gd name="connsiteY1" fmla="*/ 0 h 673768"/>
              <a:gd name="connsiteX2" fmla="*/ 336886 w 786608"/>
              <a:gd name="connsiteY2" fmla="*/ 3 h 673768"/>
              <a:gd name="connsiteX3" fmla="*/ 449726 w 786608"/>
              <a:gd name="connsiteY3" fmla="*/ 112843 h 673768"/>
              <a:gd name="connsiteX4" fmla="*/ 562566 w 786608"/>
              <a:gd name="connsiteY4" fmla="*/ 3 h 673768"/>
              <a:gd name="connsiteX5" fmla="*/ 562566 w 786608"/>
              <a:gd name="connsiteY5" fmla="*/ 0 h 673768"/>
              <a:gd name="connsiteX6" fmla="*/ 786608 w 786608"/>
              <a:gd name="connsiteY6" fmla="*/ 0 h 673768"/>
              <a:gd name="connsiteX7" fmla="*/ 786608 w 786608"/>
              <a:gd name="connsiteY7" fmla="*/ 673768 h 673768"/>
              <a:gd name="connsiteX8" fmla="*/ 112840 w 786608"/>
              <a:gd name="connsiteY8" fmla="*/ 673768 h 673768"/>
              <a:gd name="connsiteX9" fmla="*/ 112840 w 786608"/>
              <a:gd name="connsiteY9" fmla="*/ 449725 h 673768"/>
              <a:gd name="connsiteX10" fmla="*/ 0 w 786608"/>
              <a:gd name="connsiteY10" fmla="*/ 336885 h 673768"/>
              <a:gd name="connsiteX11" fmla="*/ 112840 w 786608"/>
              <a:gd name="connsiteY11" fmla="*/ 224045 h 673768"/>
            </a:gdLst>
            <a:ahLst/>
            <a:cxnLst/>
            <a:rect l="l" t="t" r="r" b="b"/>
            <a:pathLst>
              <a:path w="786608" h="673768">
                <a:moveTo>
                  <a:pt x="112840" y="0"/>
                </a:moveTo>
                <a:lnTo>
                  <a:pt x="336887" y="0"/>
                </a:lnTo>
                <a:lnTo>
                  <a:pt x="336886" y="3"/>
                </a:lnTo>
                <a:cubicBezTo>
                  <a:pt x="336886" y="62323"/>
                  <a:pt x="387406" y="112843"/>
                  <a:pt x="449726" y="112843"/>
                </a:cubicBezTo>
                <a:cubicBezTo>
                  <a:pt x="512046" y="112843"/>
                  <a:pt x="562566" y="62323"/>
                  <a:pt x="562566" y="3"/>
                </a:cubicBezTo>
                <a:lnTo>
                  <a:pt x="562566" y="0"/>
                </a:lnTo>
                <a:lnTo>
                  <a:pt x="786608" y="0"/>
                </a:lnTo>
                <a:lnTo>
                  <a:pt x="786608" y="673768"/>
                </a:lnTo>
                <a:lnTo>
                  <a:pt x="112840" y="673768"/>
                </a:lnTo>
                <a:lnTo>
                  <a:pt x="112840" y="449725"/>
                </a:lnTo>
                <a:cubicBezTo>
                  <a:pt x="50520" y="449725"/>
                  <a:pt x="0" y="399205"/>
                  <a:pt x="0" y="336885"/>
                </a:cubicBezTo>
                <a:cubicBezTo>
                  <a:pt x="0" y="274565"/>
                  <a:pt x="50520" y="224045"/>
                  <a:pt x="112840" y="224045"/>
                </a:cubicBezTo>
                <a:close/>
              </a:path>
            </a:pathLst>
          </a:cu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 rot="7200000">
            <a:off x="6645828" y="1310847"/>
            <a:ext cx="301766" cy="258477"/>
          </a:xfrm>
          <a:custGeom>
            <a:avLst/>
            <a:gdLst>
              <a:gd name="connsiteX0" fmla="*/ 112840 w 786608"/>
              <a:gd name="connsiteY0" fmla="*/ 0 h 673768"/>
              <a:gd name="connsiteX1" fmla="*/ 336887 w 786608"/>
              <a:gd name="connsiteY1" fmla="*/ 0 h 673768"/>
              <a:gd name="connsiteX2" fmla="*/ 336886 w 786608"/>
              <a:gd name="connsiteY2" fmla="*/ 3 h 673768"/>
              <a:gd name="connsiteX3" fmla="*/ 449726 w 786608"/>
              <a:gd name="connsiteY3" fmla="*/ 112843 h 673768"/>
              <a:gd name="connsiteX4" fmla="*/ 562566 w 786608"/>
              <a:gd name="connsiteY4" fmla="*/ 3 h 673768"/>
              <a:gd name="connsiteX5" fmla="*/ 562566 w 786608"/>
              <a:gd name="connsiteY5" fmla="*/ 0 h 673768"/>
              <a:gd name="connsiteX6" fmla="*/ 786608 w 786608"/>
              <a:gd name="connsiteY6" fmla="*/ 0 h 673768"/>
              <a:gd name="connsiteX7" fmla="*/ 786608 w 786608"/>
              <a:gd name="connsiteY7" fmla="*/ 673768 h 673768"/>
              <a:gd name="connsiteX8" fmla="*/ 112840 w 786608"/>
              <a:gd name="connsiteY8" fmla="*/ 673768 h 673768"/>
              <a:gd name="connsiteX9" fmla="*/ 112840 w 786608"/>
              <a:gd name="connsiteY9" fmla="*/ 449725 h 673768"/>
              <a:gd name="connsiteX10" fmla="*/ 0 w 786608"/>
              <a:gd name="connsiteY10" fmla="*/ 336885 h 673768"/>
              <a:gd name="connsiteX11" fmla="*/ 112840 w 786608"/>
              <a:gd name="connsiteY11" fmla="*/ 224045 h 673768"/>
            </a:gdLst>
            <a:ahLst/>
            <a:cxnLst/>
            <a:rect l="l" t="t" r="r" b="b"/>
            <a:pathLst>
              <a:path w="786608" h="673768">
                <a:moveTo>
                  <a:pt x="112840" y="0"/>
                </a:moveTo>
                <a:lnTo>
                  <a:pt x="336887" y="0"/>
                </a:lnTo>
                <a:lnTo>
                  <a:pt x="336886" y="3"/>
                </a:lnTo>
                <a:cubicBezTo>
                  <a:pt x="336886" y="62323"/>
                  <a:pt x="387406" y="112843"/>
                  <a:pt x="449726" y="112843"/>
                </a:cubicBezTo>
                <a:cubicBezTo>
                  <a:pt x="512046" y="112843"/>
                  <a:pt x="562566" y="62323"/>
                  <a:pt x="562566" y="3"/>
                </a:cubicBezTo>
                <a:lnTo>
                  <a:pt x="562566" y="0"/>
                </a:lnTo>
                <a:lnTo>
                  <a:pt x="786608" y="0"/>
                </a:lnTo>
                <a:lnTo>
                  <a:pt x="786608" y="673768"/>
                </a:lnTo>
                <a:lnTo>
                  <a:pt x="112840" y="673768"/>
                </a:lnTo>
                <a:lnTo>
                  <a:pt x="112840" y="449725"/>
                </a:lnTo>
                <a:cubicBezTo>
                  <a:pt x="50520" y="449725"/>
                  <a:pt x="0" y="399205"/>
                  <a:pt x="0" y="336885"/>
                </a:cubicBezTo>
                <a:cubicBezTo>
                  <a:pt x="0" y="274565"/>
                  <a:pt x="50520" y="224045"/>
                  <a:pt x="112840" y="224045"/>
                </a:cubicBez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6547368" y="2304681"/>
            <a:ext cx="300422" cy="300422"/>
          </a:xfrm>
          <a:custGeom>
            <a:avLst/>
            <a:gdLst>
              <a:gd name="connsiteX0" fmla="*/ 457070 w 720001"/>
              <a:gd name="connsiteY0" fmla="*/ 57166 h 720001"/>
              <a:gd name="connsiteX1" fmla="*/ 457070 w 720001"/>
              <a:gd name="connsiteY1" fmla="*/ 263017 h 720001"/>
              <a:gd name="connsiteX2" fmla="*/ 662921 w 720001"/>
              <a:gd name="connsiteY2" fmla="*/ 263017 h 720001"/>
              <a:gd name="connsiteX3" fmla="*/ 647393 w 720001"/>
              <a:gd name="connsiteY3" fmla="*/ 212704 h 720001"/>
              <a:gd name="connsiteX4" fmla="*/ 591008 w 720001"/>
              <a:gd name="connsiteY4" fmla="*/ 129079 h 720001"/>
              <a:gd name="connsiteX5" fmla="*/ 507383 w 720001"/>
              <a:gd name="connsiteY5" fmla="*/ 72694 h 720001"/>
              <a:gd name="connsiteX6" fmla="*/ 457070 w 720001"/>
              <a:gd name="connsiteY6" fmla="*/ 57166 h 720001"/>
              <a:gd name="connsiteX7" fmla="*/ 307952 w 720001"/>
              <a:gd name="connsiteY7" fmla="*/ 56386 h 720001"/>
              <a:gd name="connsiteX8" fmla="*/ 240115 w 720001"/>
              <a:gd name="connsiteY8" fmla="*/ 76251 h 720001"/>
              <a:gd name="connsiteX9" fmla="*/ 142092 w 720001"/>
              <a:gd name="connsiteY9" fmla="*/ 142179 h 720001"/>
              <a:gd name="connsiteX10" fmla="*/ 76077 w 720001"/>
              <a:gd name="connsiteY10" fmla="*/ 240116 h 720001"/>
              <a:gd name="connsiteX11" fmla="*/ 51874 w 720001"/>
              <a:gd name="connsiteY11" fmla="*/ 360000 h 720001"/>
              <a:gd name="connsiteX12" fmla="*/ 76077 w 720001"/>
              <a:gd name="connsiteY12" fmla="*/ 479885 h 720001"/>
              <a:gd name="connsiteX13" fmla="*/ 142092 w 720001"/>
              <a:gd name="connsiteY13" fmla="*/ 577822 h 720001"/>
              <a:gd name="connsiteX14" fmla="*/ 240029 w 720001"/>
              <a:gd name="connsiteY14" fmla="*/ 643837 h 720001"/>
              <a:gd name="connsiteX15" fmla="*/ 359913 w 720001"/>
              <a:gd name="connsiteY15" fmla="*/ 668039 h 720001"/>
              <a:gd name="connsiteX16" fmla="*/ 479798 w 720001"/>
              <a:gd name="connsiteY16" fmla="*/ 643837 h 720001"/>
              <a:gd name="connsiteX17" fmla="*/ 577735 w 720001"/>
              <a:gd name="connsiteY17" fmla="*/ 577822 h 720001"/>
              <a:gd name="connsiteX18" fmla="*/ 643750 w 720001"/>
              <a:gd name="connsiteY18" fmla="*/ 479885 h 720001"/>
              <a:gd name="connsiteX19" fmla="*/ 663615 w 720001"/>
              <a:gd name="connsiteY19" fmla="*/ 412049 h 720001"/>
              <a:gd name="connsiteX20" fmla="*/ 360000 w 720001"/>
              <a:gd name="connsiteY20" fmla="*/ 412049 h 720001"/>
              <a:gd name="connsiteX21" fmla="*/ 307952 w 720001"/>
              <a:gd name="connsiteY21" fmla="*/ 360000 h 720001"/>
              <a:gd name="connsiteX22" fmla="*/ 405022 w 720001"/>
              <a:gd name="connsiteY22" fmla="*/ 0 h 720001"/>
              <a:gd name="connsiteX23" fmla="*/ 720001 w 720001"/>
              <a:gd name="connsiteY23" fmla="*/ 314979 h 720001"/>
              <a:gd name="connsiteX24" fmla="*/ 405022 w 720001"/>
              <a:gd name="connsiteY24" fmla="*/ 314979 h 720001"/>
              <a:gd name="connsiteX25" fmla="*/ 360000 w 720001"/>
              <a:gd name="connsiteY25" fmla="*/ 0 h 720001"/>
              <a:gd name="connsiteX26" fmla="*/ 360000 w 720001"/>
              <a:gd name="connsiteY26" fmla="*/ 360000 h 720001"/>
              <a:gd name="connsiteX27" fmla="*/ 720001 w 720001"/>
              <a:gd name="connsiteY27" fmla="*/ 360000 h 720001"/>
              <a:gd name="connsiteX28" fmla="*/ 360000 w 720001"/>
              <a:gd name="connsiteY28" fmla="*/ 720001 h 720001"/>
              <a:gd name="connsiteX29" fmla="*/ 0 w 720001"/>
              <a:gd name="connsiteY29" fmla="*/ 360000 h 720001"/>
              <a:gd name="connsiteX30" fmla="*/ 360000 w 720001"/>
              <a:gd name="connsiteY30" fmla="*/ 0 h 720001"/>
            </a:gdLst>
            <a:ahLst/>
            <a:cxnLst/>
            <a:rect l="l" t="t" r="r" b="b"/>
            <a:pathLst>
              <a:path w="720001" h="720001">
                <a:moveTo>
                  <a:pt x="457070" y="57166"/>
                </a:moveTo>
                <a:lnTo>
                  <a:pt x="457070" y="263017"/>
                </a:lnTo>
                <a:lnTo>
                  <a:pt x="662921" y="263017"/>
                </a:lnTo>
                <a:cubicBezTo>
                  <a:pt x="659451" y="245755"/>
                  <a:pt x="654246" y="229012"/>
                  <a:pt x="647393" y="212704"/>
                </a:cubicBezTo>
                <a:cubicBezTo>
                  <a:pt x="634121" y="181388"/>
                  <a:pt x="615210" y="153282"/>
                  <a:pt x="591008" y="129079"/>
                </a:cubicBezTo>
                <a:cubicBezTo>
                  <a:pt x="566806" y="104877"/>
                  <a:pt x="538699" y="85966"/>
                  <a:pt x="507383" y="72694"/>
                </a:cubicBezTo>
                <a:cubicBezTo>
                  <a:pt x="491075" y="65755"/>
                  <a:pt x="474246" y="60636"/>
                  <a:pt x="457070" y="57166"/>
                </a:cubicBezTo>
                <a:close/>
                <a:moveTo>
                  <a:pt x="307952" y="56386"/>
                </a:moveTo>
                <a:cubicBezTo>
                  <a:pt x="284703" y="60376"/>
                  <a:pt x="262062" y="66969"/>
                  <a:pt x="240115" y="76251"/>
                </a:cubicBezTo>
                <a:cubicBezTo>
                  <a:pt x="203508" y="91778"/>
                  <a:pt x="170544" y="113986"/>
                  <a:pt x="142092" y="142179"/>
                </a:cubicBezTo>
                <a:cubicBezTo>
                  <a:pt x="113812" y="170545"/>
                  <a:pt x="91605" y="203422"/>
                  <a:pt x="76077" y="240116"/>
                </a:cubicBezTo>
                <a:cubicBezTo>
                  <a:pt x="60029" y="278111"/>
                  <a:pt x="51874" y="318362"/>
                  <a:pt x="51874" y="360000"/>
                </a:cubicBezTo>
                <a:cubicBezTo>
                  <a:pt x="51874" y="401639"/>
                  <a:pt x="60029" y="441976"/>
                  <a:pt x="76077" y="479885"/>
                </a:cubicBezTo>
                <a:cubicBezTo>
                  <a:pt x="91605" y="516579"/>
                  <a:pt x="113812" y="549543"/>
                  <a:pt x="142092" y="577822"/>
                </a:cubicBezTo>
                <a:cubicBezTo>
                  <a:pt x="170458" y="606102"/>
                  <a:pt x="203335" y="628309"/>
                  <a:pt x="240029" y="643837"/>
                </a:cubicBezTo>
                <a:cubicBezTo>
                  <a:pt x="278024" y="659885"/>
                  <a:pt x="318275" y="668039"/>
                  <a:pt x="359913" y="668039"/>
                </a:cubicBezTo>
                <a:cubicBezTo>
                  <a:pt x="401552" y="668039"/>
                  <a:pt x="441890" y="659885"/>
                  <a:pt x="479798" y="643837"/>
                </a:cubicBezTo>
                <a:cubicBezTo>
                  <a:pt x="516492" y="628309"/>
                  <a:pt x="549456" y="606102"/>
                  <a:pt x="577735" y="577822"/>
                </a:cubicBezTo>
                <a:cubicBezTo>
                  <a:pt x="606015" y="549456"/>
                  <a:pt x="628222" y="516579"/>
                  <a:pt x="643750" y="479885"/>
                </a:cubicBezTo>
                <a:cubicBezTo>
                  <a:pt x="653032" y="457938"/>
                  <a:pt x="659625" y="435297"/>
                  <a:pt x="663615" y="412049"/>
                </a:cubicBezTo>
                <a:lnTo>
                  <a:pt x="360000" y="412049"/>
                </a:lnTo>
                <a:cubicBezTo>
                  <a:pt x="331287" y="412049"/>
                  <a:pt x="307952" y="388714"/>
                  <a:pt x="307952" y="360000"/>
                </a:cubicBezTo>
                <a:close/>
                <a:moveTo>
                  <a:pt x="405022" y="0"/>
                </a:moveTo>
                <a:cubicBezTo>
                  <a:pt x="578950" y="0"/>
                  <a:pt x="720001" y="141051"/>
                  <a:pt x="720001" y="314979"/>
                </a:cubicBezTo>
                <a:lnTo>
                  <a:pt x="405022" y="314979"/>
                </a:lnTo>
                <a:close/>
                <a:moveTo>
                  <a:pt x="360000" y="0"/>
                </a:moveTo>
                <a:lnTo>
                  <a:pt x="360000" y="360000"/>
                </a:lnTo>
                <a:lnTo>
                  <a:pt x="720001" y="360000"/>
                </a:lnTo>
                <a:cubicBezTo>
                  <a:pt x="720001" y="558825"/>
                  <a:pt x="558824" y="720001"/>
                  <a:pt x="360000" y="720001"/>
                </a:cubicBezTo>
                <a:cubicBezTo>
                  <a:pt x="161176" y="720001"/>
                  <a:pt x="0" y="558825"/>
                  <a:pt x="0" y="360000"/>
                </a:cubicBezTo>
                <a:cubicBezTo>
                  <a:pt x="0" y="161176"/>
                  <a:pt x="161176" y="0"/>
                  <a:pt x="360000" y="0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3450253" y="4464627"/>
            <a:ext cx="786608" cy="673768"/>
          </a:xfrm>
          <a:custGeom>
            <a:avLst/>
            <a:gdLst>
              <a:gd name="connsiteX0" fmla="*/ 112840 w 786608"/>
              <a:gd name="connsiteY0" fmla="*/ 0 h 673768"/>
              <a:gd name="connsiteX1" fmla="*/ 336887 w 786608"/>
              <a:gd name="connsiteY1" fmla="*/ 0 h 673768"/>
              <a:gd name="connsiteX2" fmla="*/ 336886 w 786608"/>
              <a:gd name="connsiteY2" fmla="*/ 3 h 673768"/>
              <a:gd name="connsiteX3" fmla="*/ 449726 w 786608"/>
              <a:gd name="connsiteY3" fmla="*/ 112843 h 673768"/>
              <a:gd name="connsiteX4" fmla="*/ 562566 w 786608"/>
              <a:gd name="connsiteY4" fmla="*/ 3 h 673768"/>
              <a:gd name="connsiteX5" fmla="*/ 562566 w 786608"/>
              <a:gd name="connsiteY5" fmla="*/ 0 h 673768"/>
              <a:gd name="connsiteX6" fmla="*/ 786608 w 786608"/>
              <a:gd name="connsiteY6" fmla="*/ 0 h 673768"/>
              <a:gd name="connsiteX7" fmla="*/ 786608 w 786608"/>
              <a:gd name="connsiteY7" fmla="*/ 673768 h 673768"/>
              <a:gd name="connsiteX8" fmla="*/ 112840 w 786608"/>
              <a:gd name="connsiteY8" fmla="*/ 673768 h 673768"/>
              <a:gd name="connsiteX9" fmla="*/ 112840 w 786608"/>
              <a:gd name="connsiteY9" fmla="*/ 449725 h 673768"/>
              <a:gd name="connsiteX10" fmla="*/ 0 w 786608"/>
              <a:gd name="connsiteY10" fmla="*/ 336885 h 673768"/>
              <a:gd name="connsiteX11" fmla="*/ 112840 w 786608"/>
              <a:gd name="connsiteY11" fmla="*/ 224045 h 673768"/>
            </a:gdLst>
            <a:ahLst/>
            <a:cxnLst/>
            <a:rect l="l" t="t" r="r" b="b"/>
            <a:pathLst>
              <a:path w="786608" h="673768">
                <a:moveTo>
                  <a:pt x="112840" y="0"/>
                </a:moveTo>
                <a:lnTo>
                  <a:pt x="336887" y="0"/>
                </a:lnTo>
                <a:lnTo>
                  <a:pt x="336886" y="3"/>
                </a:lnTo>
                <a:cubicBezTo>
                  <a:pt x="336886" y="62323"/>
                  <a:pt x="387406" y="112843"/>
                  <a:pt x="449726" y="112843"/>
                </a:cubicBezTo>
                <a:cubicBezTo>
                  <a:pt x="512046" y="112843"/>
                  <a:pt x="562566" y="62323"/>
                  <a:pt x="562566" y="3"/>
                </a:cubicBezTo>
                <a:lnTo>
                  <a:pt x="562566" y="0"/>
                </a:lnTo>
                <a:lnTo>
                  <a:pt x="786608" y="0"/>
                </a:lnTo>
                <a:lnTo>
                  <a:pt x="786608" y="673768"/>
                </a:lnTo>
                <a:lnTo>
                  <a:pt x="112840" y="673768"/>
                </a:lnTo>
                <a:lnTo>
                  <a:pt x="112840" y="449725"/>
                </a:lnTo>
                <a:cubicBezTo>
                  <a:pt x="50520" y="449725"/>
                  <a:pt x="0" y="399205"/>
                  <a:pt x="0" y="336885"/>
                </a:cubicBezTo>
                <a:cubicBezTo>
                  <a:pt x="0" y="274565"/>
                  <a:pt x="50520" y="224045"/>
                  <a:pt x="112840" y="224045"/>
                </a:cubicBezTo>
                <a:close/>
              </a:path>
            </a:pathLst>
          </a:custGeom>
          <a:solidFill>
            <a:schemeClr val="accent3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 rot="7200000">
            <a:off x="3847953" y="3706375"/>
            <a:ext cx="301766" cy="258477"/>
          </a:xfrm>
          <a:custGeom>
            <a:avLst/>
            <a:gdLst>
              <a:gd name="connsiteX0" fmla="*/ 112840 w 786608"/>
              <a:gd name="connsiteY0" fmla="*/ 0 h 673768"/>
              <a:gd name="connsiteX1" fmla="*/ 336887 w 786608"/>
              <a:gd name="connsiteY1" fmla="*/ 0 h 673768"/>
              <a:gd name="connsiteX2" fmla="*/ 336886 w 786608"/>
              <a:gd name="connsiteY2" fmla="*/ 3 h 673768"/>
              <a:gd name="connsiteX3" fmla="*/ 449726 w 786608"/>
              <a:gd name="connsiteY3" fmla="*/ 112843 h 673768"/>
              <a:gd name="connsiteX4" fmla="*/ 562566 w 786608"/>
              <a:gd name="connsiteY4" fmla="*/ 3 h 673768"/>
              <a:gd name="connsiteX5" fmla="*/ 562566 w 786608"/>
              <a:gd name="connsiteY5" fmla="*/ 0 h 673768"/>
              <a:gd name="connsiteX6" fmla="*/ 786608 w 786608"/>
              <a:gd name="connsiteY6" fmla="*/ 0 h 673768"/>
              <a:gd name="connsiteX7" fmla="*/ 786608 w 786608"/>
              <a:gd name="connsiteY7" fmla="*/ 673768 h 673768"/>
              <a:gd name="connsiteX8" fmla="*/ 112840 w 786608"/>
              <a:gd name="connsiteY8" fmla="*/ 673768 h 673768"/>
              <a:gd name="connsiteX9" fmla="*/ 112840 w 786608"/>
              <a:gd name="connsiteY9" fmla="*/ 449725 h 673768"/>
              <a:gd name="connsiteX10" fmla="*/ 0 w 786608"/>
              <a:gd name="connsiteY10" fmla="*/ 336885 h 673768"/>
              <a:gd name="connsiteX11" fmla="*/ 112840 w 786608"/>
              <a:gd name="connsiteY11" fmla="*/ 224045 h 673768"/>
            </a:gdLst>
            <a:ahLst/>
            <a:cxnLst/>
            <a:rect l="l" t="t" r="r" b="b"/>
            <a:pathLst>
              <a:path w="786608" h="673768">
                <a:moveTo>
                  <a:pt x="112840" y="0"/>
                </a:moveTo>
                <a:lnTo>
                  <a:pt x="336887" y="0"/>
                </a:lnTo>
                <a:lnTo>
                  <a:pt x="336886" y="3"/>
                </a:lnTo>
                <a:cubicBezTo>
                  <a:pt x="336886" y="62323"/>
                  <a:pt x="387406" y="112843"/>
                  <a:pt x="449726" y="112843"/>
                </a:cubicBezTo>
                <a:cubicBezTo>
                  <a:pt x="512046" y="112843"/>
                  <a:pt x="562566" y="62323"/>
                  <a:pt x="562566" y="3"/>
                </a:cubicBezTo>
                <a:lnTo>
                  <a:pt x="562566" y="0"/>
                </a:lnTo>
                <a:lnTo>
                  <a:pt x="786608" y="0"/>
                </a:lnTo>
                <a:lnTo>
                  <a:pt x="786608" y="673768"/>
                </a:lnTo>
                <a:lnTo>
                  <a:pt x="112840" y="673768"/>
                </a:lnTo>
                <a:lnTo>
                  <a:pt x="112840" y="449725"/>
                </a:lnTo>
                <a:cubicBezTo>
                  <a:pt x="50520" y="449725"/>
                  <a:pt x="0" y="399205"/>
                  <a:pt x="0" y="336885"/>
                </a:cubicBezTo>
                <a:cubicBezTo>
                  <a:pt x="0" y="274565"/>
                  <a:pt x="50520" y="224045"/>
                  <a:pt x="112840" y="224045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3749494" y="4721475"/>
            <a:ext cx="300422" cy="272367"/>
          </a:xfrm>
          <a:custGeom>
            <a:avLst/>
            <a:gdLst>
              <a:gd name="connsiteX0" fmla="*/ 351048 w 1543905"/>
              <a:gd name="connsiteY0" fmla="*/ 523317 h 1399728"/>
              <a:gd name="connsiteX1" fmla="*/ 351048 w 1543905"/>
              <a:gd name="connsiteY1" fmla="*/ 523317 h 1399728"/>
              <a:gd name="connsiteX2" fmla="*/ 351420 w 1543905"/>
              <a:gd name="connsiteY2" fmla="*/ 523503 h 1399728"/>
              <a:gd name="connsiteX3" fmla="*/ 351420 w 1543905"/>
              <a:gd name="connsiteY3" fmla="*/ 1020031 h 1399728"/>
              <a:gd name="connsiteX4" fmla="*/ 351048 w 1543905"/>
              <a:gd name="connsiteY4" fmla="*/ 1020403 h 1399728"/>
              <a:gd name="connsiteX5" fmla="*/ 163525 w 1543905"/>
              <a:gd name="connsiteY5" fmla="*/ 1020403 h 1399728"/>
              <a:gd name="connsiteX6" fmla="*/ 163153 w 1543905"/>
              <a:gd name="connsiteY6" fmla="*/ 1020031 h 1399728"/>
              <a:gd name="connsiteX7" fmla="*/ 163153 w 1543905"/>
              <a:gd name="connsiteY7" fmla="*/ 523503 h 1399728"/>
              <a:gd name="connsiteX8" fmla="*/ 163153 w 1543905"/>
              <a:gd name="connsiteY8" fmla="*/ 523317 h 1399728"/>
              <a:gd name="connsiteX9" fmla="*/ 163339 w 1543905"/>
              <a:gd name="connsiteY9" fmla="*/ 523131 h 1399728"/>
              <a:gd name="connsiteX10" fmla="*/ 351048 w 1543905"/>
              <a:gd name="connsiteY10" fmla="*/ 523131 h 1399728"/>
              <a:gd name="connsiteX11" fmla="*/ 351048 w 1543905"/>
              <a:gd name="connsiteY11" fmla="*/ 411696 h 1399728"/>
              <a:gd name="connsiteX12" fmla="*/ 163339 w 1543905"/>
              <a:gd name="connsiteY12" fmla="*/ 411696 h 1399728"/>
              <a:gd name="connsiteX13" fmla="*/ 51346 w 1543905"/>
              <a:gd name="connsiteY13" fmla="*/ 523689 h 1399728"/>
              <a:gd name="connsiteX14" fmla="*/ 51346 w 1543905"/>
              <a:gd name="connsiteY14" fmla="*/ 1020217 h 1399728"/>
              <a:gd name="connsiteX15" fmla="*/ 163339 w 1543905"/>
              <a:gd name="connsiteY15" fmla="*/ 1132210 h 1399728"/>
              <a:gd name="connsiteX16" fmla="*/ 351048 w 1543905"/>
              <a:gd name="connsiteY16" fmla="*/ 1132210 h 1399728"/>
              <a:gd name="connsiteX17" fmla="*/ 463042 w 1543905"/>
              <a:gd name="connsiteY17" fmla="*/ 1020217 h 1399728"/>
              <a:gd name="connsiteX18" fmla="*/ 463042 w 1543905"/>
              <a:gd name="connsiteY18" fmla="*/ 523503 h 1399728"/>
              <a:gd name="connsiteX19" fmla="*/ 351048 w 1543905"/>
              <a:gd name="connsiteY19" fmla="*/ 411696 h 1399728"/>
              <a:gd name="connsiteX20" fmla="*/ 865808 w 1543905"/>
              <a:gd name="connsiteY20" fmla="*/ 111621 h 1399728"/>
              <a:gd name="connsiteX21" fmla="*/ 866180 w 1543905"/>
              <a:gd name="connsiteY21" fmla="*/ 111807 h 1399728"/>
              <a:gd name="connsiteX22" fmla="*/ 866180 w 1543905"/>
              <a:gd name="connsiteY22" fmla="*/ 1020031 h 1399728"/>
              <a:gd name="connsiteX23" fmla="*/ 865808 w 1543905"/>
              <a:gd name="connsiteY23" fmla="*/ 1020403 h 1399728"/>
              <a:gd name="connsiteX24" fmla="*/ 678284 w 1543905"/>
              <a:gd name="connsiteY24" fmla="*/ 1020403 h 1399728"/>
              <a:gd name="connsiteX25" fmla="*/ 677912 w 1543905"/>
              <a:gd name="connsiteY25" fmla="*/ 1020031 h 1399728"/>
              <a:gd name="connsiteX26" fmla="*/ 677912 w 1543905"/>
              <a:gd name="connsiteY26" fmla="*/ 111993 h 1399728"/>
              <a:gd name="connsiteX27" fmla="*/ 677912 w 1543905"/>
              <a:gd name="connsiteY27" fmla="*/ 111807 h 1399728"/>
              <a:gd name="connsiteX28" fmla="*/ 678098 w 1543905"/>
              <a:gd name="connsiteY28" fmla="*/ 111621 h 1399728"/>
              <a:gd name="connsiteX29" fmla="*/ 865808 w 1543905"/>
              <a:gd name="connsiteY29" fmla="*/ 111621 h 1399728"/>
              <a:gd name="connsiteX30" fmla="*/ 865808 w 1543905"/>
              <a:gd name="connsiteY30" fmla="*/ 0 h 1399728"/>
              <a:gd name="connsiteX31" fmla="*/ 677912 w 1543905"/>
              <a:gd name="connsiteY31" fmla="*/ 0 h 1399728"/>
              <a:gd name="connsiteX32" fmla="*/ 565919 w 1543905"/>
              <a:gd name="connsiteY32" fmla="*/ 111993 h 1399728"/>
              <a:gd name="connsiteX33" fmla="*/ 565919 w 1543905"/>
              <a:gd name="connsiteY33" fmla="*/ 1020217 h 1399728"/>
              <a:gd name="connsiteX34" fmla="*/ 677912 w 1543905"/>
              <a:gd name="connsiteY34" fmla="*/ 1132210 h 1399728"/>
              <a:gd name="connsiteX35" fmla="*/ 865622 w 1543905"/>
              <a:gd name="connsiteY35" fmla="*/ 1132210 h 1399728"/>
              <a:gd name="connsiteX36" fmla="*/ 977615 w 1543905"/>
              <a:gd name="connsiteY36" fmla="*/ 1020217 h 1399728"/>
              <a:gd name="connsiteX37" fmla="*/ 977615 w 1543905"/>
              <a:gd name="connsiteY37" fmla="*/ 111993 h 1399728"/>
              <a:gd name="connsiteX38" fmla="*/ 865808 w 1543905"/>
              <a:gd name="connsiteY38" fmla="*/ 0 h 1399728"/>
              <a:gd name="connsiteX39" fmla="*/ 1380381 w 1543905"/>
              <a:gd name="connsiteY39" fmla="*/ 729072 h 1399728"/>
              <a:gd name="connsiteX40" fmla="*/ 1380753 w 1543905"/>
              <a:gd name="connsiteY40" fmla="*/ 729258 h 1399728"/>
              <a:gd name="connsiteX41" fmla="*/ 1380753 w 1543905"/>
              <a:gd name="connsiteY41" fmla="*/ 1020031 h 1399728"/>
              <a:gd name="connsiteX42" fmla="*/ 1380381 w 1543905"/>
              <a:gd name="connsiteY42" fmla="*/ 1020403 h 1399728"/>
              <a:gd name="connsiteX43" fmla="*/ 1192858 w 1543905"/>
              <a:gd name="connsiteY43" fmla="*/ 1020403 h 1399728"/>
              <a:gd name="connsiteX44" fmla="*/ 1192485 w 1543905"/>
              <a:gd name="connsiteY44" fmla="*/ 1020031 h 1399728"/>
              <a:gd name="connsiteX45" fmla="*/ 1192485 w 1543905"/>
              <a:gd name="connsiteY45" fmla="*/ 729444 h 1399728"/>
              <a:gd name="connsiteX46" fmla="*/ 1192485 w 1543905"/>
              <a:gd name="connsiteY46" fmla="*/ 729258 h 1399728"/>
              <a:gd name="connsiteX47" fmla="*/ 1192671 w 1543905"/>
              <a:gd name="connsiteY47" fmla="*/ 729072 h 1399728"/>
              <a:gd name="connsiteX48" fmla="*/ 1380381 w 1543905"/>
              <a:gd name="connsiteY48" fmla="*/ 729072 h 1399728"/>
              <a:gd name="connsiteX49" fmla="*/ 1380381 w 1543905"/>
              <a:gd name="connsiteY49" fmla="*/ 617451 h 1399728"/>
              <a:gd name="connsiteX50" fmla="*/ 1192671 w 1543905"/>
              <a:gd name="connsiteY50" fmla="*/ 617451 h 1399728"/>
              <a:gd name="connsiteX51" fmla="*/ 1080678 w 1543905"/>
              <a:gd name="connsiteY51" fmla="*/ 729444 h 1399728"/>
              <a:gd name="connsiteX52" fmla="*/ 1080678 w 1543905"/>
              <a:gd name="connsiteY52" fmla="*/ 1020031 h 1399728"/>
              <a:gd name="connsiteX53" fmla="*/ 1192671 w 1543905"/>
              <a:gd name="connsiteY53" fmla="*/ 1132024 h 1399728"/>
              <a:gd name="connsiteX54" fmla="*/ 1380381 w 1543905"/>
              <a:gd name="connsiteY54" fmla="*/ 1132024 h 1399728"/>
              <a:gd name="connsiteX55" fmla="*/ 1492374 w 1543905"/>
              <a:gd name="connsiteY55" fmla="*/ 1020031 h 1399728"/>
              <a:gd name="connsiteX56" fmla="*/ 1492374 w 1543905"/>
              <a:gd name="connsiteY56" fmla="*/ 729444 h 1399728"/>
              <a:gd name="connsiteX57" fmla="*/ 1380381 w 1543905"/>
              <a:gd name="connsiteY57" fmla="*/ 617451 h 1399728"/>
              <a:gd name="connsiteX58" fmla="*/ 1481956 w 1543905"/>
              <a:gd name="connsiteY58" fmla="*/ 1276201 h 1399728"/>
              <a:gd name="connsiteX59" fmla="*/ 61764 w 1543905"/>
              <a:gd name="connsiteY59" fmla="*/ 1276201 h 1399728"/>
              <a:gd name="connsiteX60" fmla="*/ 0 w 1543905"/>
              <a:gd name="connsiteY60" fmla="*/ 1337965 h 1399728"/>
              <a:gd name="connsiteX61" fmla="*/ 61764 w 1543905"/>
              <a:gd name="connsiteY61" fmla="*/ 1399729 h 1399728"/>
              <a:gd name="connsiteX62" fmla="*/ 1482142 w 1543905"/>
              <a:gd name="connsiteY62" fmla="*/ 1399729 h 1399728"/>
              <a:gd name="connsiteX63" fmla="*/ 1543906 w 1543905"/>
              <a:gd name="connsiteY63" fmla="*/ 1337965 h 1399728"/>
              <a:gd name="connsiteX64" fmla="*/ 1481956 w 1543905"/>
              <a:gd name="connsiteY64" fmla="*/ 1276201 h 1399728"/>
            </a:gdLst>
            <a:ahLst/>
            <a:cxnLst/>
            <a:rect l="l" t="t" r="r" b="b"/>
            <a:pathLst>
              <a:path w="1543905" h="1399728">
                <a:moveTo>
                  <a:pt x="351048" y="523317"/>
                </a:moveTo>
                <a:cubicBezTo>
                  <a:pt x="351234" y="523317"/>
                  <a:pt x="351234" y="523317"/>
                  <a:pt x="351048" y="523317"/>
                </a:cubicBezTo>
                <a:cubicBezTo>
                  <a:pt x="351234" y="523317"/>
                  <a:pt x="351420" y="523503"/>
                  <a:pt x="351420" y="523503"/>
                </a:cubicBezTo>
                <a:lnTo>
                  <a:pt x="351420" y="1020031"/>
                </a:lnTo>
                <a:lnTo>
                  <a:pt x="351048" y="1020403"/>
                </a:lnTo>
                <a:lnTo>
                  <a:pt x="163525" y="1020403"/>
                </a:lnTo>
                <a:lnTo>
                  <a:pt x="163153" y="1020031"/>
                </a:lnTo>
                <a:lnTo>
                  <a:pt x="163153" y="523503"/>
                </a:lnTo>
                <a:lnTo>
                  <a:pt x="163153" y="523317"/>
                </a:lnTo>
                <a:lnTo>
                  <a:pt x="163339" y="523131"/>
                </a:lnTo>
                <a:lnTo>
                  <a:pt x="351048" y="523131"/>
                </a:lnTo>
                <a:moveTo>
                  <a:pt x="351048" y="411696"/>
                </a:moveTo>
                <a:lnTo>
                  <a:pt x="163339" y="411696"/>
                </a:lnTo>
                <a:cubicBezTo>
                  <a:pt x="101575" y="411696"/>
                  <a:pt x="51346" y="461739"/>
                  <a:pt x="51346" y="523689"/>
                </a:cubicBezTo>
                <a:lnTo>
                  <a:pt x="51346" y="1020217"/>
                </a:lnTo>
                <a:cubicBezTo>
                  <a:pt x="51346" y="1081795"/>
                  <a:pt x="101761" y="1132210"/>
                  <a:pt x="163339" y="1132210"/>
                </a:cubicBezTo>
                <a:lnTo>
                  <a:pt x="351048" y="1132210"/>
                </a:lnTo>
                <a:cubicBezTo>
                  <a:pt x="412626" y="1132210"/>
                  <a:pt x="463042" y="1081795"/>
                  <a:pt x="463042" y="1020217"/>
                </a:cubicBezTo>
                <a:lnTo>
                  <a:pt x="463042" y="523503"/>
                </a:lnTo>
                <a:cubicBezTo>
                  <a:pt x="463042" y="461739"/>
                  <a:pt x="412998" y="411696"/>
                  <a:pt x="351048" y="411696"/>
                </a:cubicBezTo>
                <a:close/>
                <a:moveTo>
                  <a:pt x="865808" y="111621"/>
                </a:moveTo>
                <a:cubicBezTo>
                  <a:pt x="865994" y="111621"/>
                  <a:pt x="866180" y="111807"/>
                  <a:pt x="866180" y="111807"/>
                </a:cubicBezTo>
                <a:lnTo>
                  <a:pt x="866180" y="1020031"/>
                </a:lnTo>
                <a:lnTo>
                  <a:pt x="865808" y="1020403"/>
                </a:lnTo>
                <a:lnTo>
                  <a:pt x="678284" y="1020403"/>
                </a:lnTo>
                <a:lnTo>
                  <a:pt x="677912" y="1020031"/>
                </a:lnTo>
                <a:lnTo>
                  <a:pt x="677912" y="111993"/>
                </a:lnTo>
                <a:lnTo>
                  <a:pt x="677912" y="111807"/>
                </a:lnTo>
                <a:lnTo>
                  <a:pt x="678098" y="111621"/>
                </a:lnTo>
                <a:lnTo>
                  <a:pt x="865808" y="111621"/>
                </a:lnTo>
                <a:moveTo>
                  <a:pt x="865808" y="0"/>
                </a:moveTo>
                <a:lnTo>
                  <a:pt x="677912" y="0"/>
                </a:lnTo>
                <a:cubicBezTo>
                  <a:pt x="616148" y="0"/>
                  <a:pt x="565919" y="50043"/>
                  <a:pt x="565919" y="111993"/>
                </a:cubicBezTo>
                <a:lnTo>
                  <a:pt x="565919" y="1020217"/>
                </a:lnTo>
                <a:cubicBezTo>
                  <a:pt x="565919" y="1081795"/>
                  <a:pt x="616335" y="1132210"/>
                  <a:pt x="677912" y="1132210"/>
                </a:cubicBezTo>
                <a:lnTo>
                  <a:pt x="865622" y="1132210"/>
                </a:lnTo>
                <a:cubicBezTo>
                  <a:pt x="927199" y="1132210"/>
                  <a:pt x="977615" y="1081795"/>
                  <a:pt x="977615" y="1020217"/>
                </a:cubicBezTo>
                <a:lnTo>
                  <a:pt x="977615" y="111993"/>
                </a:lnTo>
                <a:cubicBezTo>
                  <a:pt x="977615" y="50043"/>
                  <a:pt x="927571" y="0"/>
                  <a:pt x="865808" y="0"/>
                </a:cubicBezTo>
                <a:close/>
                <a:moveTo>
                  <a:pt x="1380381" y="729072"/>
                </a:moveTo>
                <a:cubicBezTo>
                  <a:pt x="1380567" y="729072"/>
                  <a:pt x="1380753" y="729258"/>
                  <a:pt x="1380753" y="729258"/>
                </a:cubicBezTo>
                <a:lnTo>
                  <a:pt x="1380753" y="1020031"/>
                </a:lnTo>
                <a:lnTo>
                  <a:pt x="1380381" y="1020403"/>
                </a:lnTo>
                <a:lnTo>
                  <a:pt x="1192858" y="1020403"/>
                </a:lnTo>
                <a:lnTo>
                  <a:pt x="1192485" y="1020031"/>
                </a:lnTo>
                <a:lnTo>
                  <a:pt x="1192485" y="729444"/>
                </a:lnTo>
                <a:lnTo>
                  <a:pt x="1192485" y="729258"/>
                </a:lnTo>
                <a:lnTo>
                  <a:pt x="1192671" y="729072"/>
                </a:lnTo>
                <a:lnTo>
                  <a:pt x="1380381" y="729072"/>
                </a:lnTo>
                <a:moveTo>
                  <a:pt x="1380381" y="617451"/>
                </a:moveTo>
                <a:lnTo>
                  <a:pt x="1192671" y="617451"/>
                </a:lnTo>
                <a:cubicBezTo>
                  <a:pt x="1130908" y="617451"/>
                  <a:pt x="1080678" y="667494"/>
                  <a:pt x="1080678" y="729444"/>
                </a:cubicBezTo>
                <a:lnTo>
                  <a:pt x="1080678" y="1020031"/>
                </a:lnTo>
                <a:cubicBezTo>
                  <a:pt x="1080678" y="1081608"/>
                  <a:pt x="1131094" y="1132024"/>
                  <a:pt x="1192671" y="1132024"/>
                </a:cubicBezTo>
                <a:lnTo>
                  <a:pt x="1380381" y="1132024"/>
                </a:lnTo>
                <a:cubicBezTo>
                  <a:pt x="1441959" y="1132024"/>
                  <a:pt x="1492374" y="1081608"/>
                  <a:pt x="1492374" y="1020031"/>
                </a:cubicBezTo>
                <a:lnTo>
                  <a:pt x="1492374" y="729444"/>
                </a:lnTo>
                <a:cubicBezTo>
                  <a:pt x="1492374" y="667680"/>
                  <a:pt x="1442145" y="617451"/>
                  <a:pt x="1380381" y="617451"/>
                </a:cubicBezTo>
                <a:close/>
                <a:moveTo>
                  <a:pt x="1481956" y="1276201"/>
                </a:moveTo>
                <a:lnTo>
                  <a:pt x="61764" y="1276201"/>
                </a:lnTo>
                <a:cubicBezTo>
                  <a:pt x="27719" y="1276201"/>
                  <a:pt x="0" y="1303920"/>
                  <a:pt x="0" y="1337965"/>
                </a:cubicBezTo>
                <a:cubicBezTo>
                  <a:pt x="0" y="1372009"/>
                  <a:pt x="27719" y="1399729"/>
                  <a:pt x="61764" y="1399729"/>
                </a:cubicBezTo>
                <a:lnTo>
                  <a:pt x="1482142" y="1399729"/>
                </a:lnTo>
                <a:cubicBezTo>
                  <a:pt x="1516187" y="1399729"/>
                  <a:pt x="1543906" y="1372009"/>
                  <a:pt x="1543906" y="1337965"/>
                </a:cubicBezTo>
                <a:cubicBezTo>
                  <a:pt x="1543720" y="1303734"/>
                  <a:pt x="1516187" y="1276201"/>
                  <a:pt x="1481956" y="1276201"/>
                </a:cubicBezTo>
                <a:close/>
              </a:path>
            </a:pathLst>
          </a:custGeom>
          <a:solidFill>
            <a:schemeClr val="bg1"/>
          </a:solidFill>
          <a:ln w="1860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{{subtitle-2.1}}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-165100" y="-127000"/>
            <a:ext cx="12509500" cy="709930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 rot="5400000">
            <a:off x="7806144" y="2468381"/>
            <a:ext cx="4334256" cy="27148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 rot="5400000">
            <a:off x="463586" y="2457083"/>
            <a:ext cx="4334256" cy="2714897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 rot="5400000">
            <a:off x="4110626" y="2468381"/>
            <a:ext cx="4334256" cy="2714897"/>
          </a:xfrm>
          <a:prstGeom prst="roundRect">
            <a:avLst>
              <a:gd name="adj" fmla="val 50000"/>
            </a:avLst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>
            <a:alphaModFix amt="100000"/>
          </a:blip>
          <a:srcRect t="7413" b="7413"/>
          <a:stretch>
            <a:fillRect/>
          </a:stretch>
        </p:blipFill>
        <p:spPr>
          <a:xfrm>
            <a:off x="1273266" y="1647403"/>
            <a:ext cx="2714897" cy="1547952"/>
          </a:xfrm>
          <a:custGeom>
            <a:avLst/>
            <a:gdLst/>
            <a:ahLst/>
            <a:cxnLst/>
            <a:rect l="l" t="t" r="r" b="b"/>
            <a:pathLst>
              <a:path w="2714897" h="1547952">
                <a:moveTo>
                  <a:pt x="1357448" y="0"/>
                </a:moveTo>
                <a:lnTo>
                  <a:pt x="1496239" y="7008"/>
                </a:lnTo>
                <a:cubicBezTo>
                  <a:pt x="2180741" y="76523"/>
                  <a:pt x="2714897" y="654607"/>
                  <a:pt x="2714897" y="1357449"/>
                </a:cubicBezTo>
                <a:lnTo>
                  <a:pt x="2714897" y="1547952"/>
                </a:lnTo>
                <a:lnTo>
                  <a:pt x="0" y="1547952"/>
                </a:lnTo>
                <a:lnTo>
                  <a:pt x="0" y="1357449"/>
                </a:lnTo>
                <a:cubicBezTo>
                  <a:pt x="0" y="654607"/>
                  <a:pt x="534156" y="76523"/>
                  <a:pt x="1218658" y="7008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alphaModFix amt="100000"/>
          </a:blip>
          <a:srcRect t="5963" b="5963"/>
          <a:stretch>
            <a:fillRect/>
          </a:stretch>
        </p:blipFill>
        <p:spPr>
          <a:xfrm>
            <a:off x="4920305" y="1647402"/>
            <a:ext cx="2714897" cy="1547952"/>
          </a:xfrm>
          <a:custGeom>
            <a:avLst/>
            <a:gdLst/>
            <a:ahLst/>
            <a:cxnLst/>
            <a:rect l="l" t="t" r="r" b="b"/>
            <a:pathLst>
              <a:path w="2714897" h="1547952">
                <a:moveTo>
                  <a:pt x="1357448" y="0"/>
                </a:moveTo>
                <a:lnTo>
                  <a:pt x="1496239" y="7008"/>
                </a:lnTo>
                <a:cubicBezTo>
                  <a:pt x="2180741" y="76523"/>
                  <a:pt x="2714897" y="654607"/>
                  <a:pt x="2714897" y="1357449"/>
                </a:cubicBezTo>
                <a:lnTo>
                  <a:pt x="2714897" y="1547952"/>
                </a:lnTo>
                <a:lnTo>
                  <a:pt x="0" y="1547952"/>
                </a:lnTo>
                <a:lnTo>
                  <a:pt x="0" y="1357449"/>
                </a:lnTo>
                <a:cubicBezTo>
                  <a:pt x="0" y="654607"/>
                  <a:pt x="534156" y="76523"/>
                  <a:pt x="1218658" y="7008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alphaModFix amt="100000"/>
          </a:blip>
          <a:srcRect t="30973" b="30973"/>
          <a:stretch>
            <a:fillRect/>
          </a:stretch>
        </p:blipFill>
        <p:spPr>
          <a:xfrm>
            <a:off x="8615824" y="1647402"/>
            <a:ext cx="2714897" cy="1547952"/>
          </a:xfrm>
          <a:custGeom>
            <a:avLst/>
            <a:gdLst/>
            <a:ahLst/>
            <a:cxnLst/>
            <a:rect l="l" t="t" r="r" b="b"/>
            <a:pathLst>
              <a:path w="2714897" h="1547952">
                <a:moveTo>
                  <a:pt x="1357448" y="0"/>
                </a:moveTo>
                <a:lnTo>
                  <a:pt x="1496239" y="7008"/>
                </a:lnTo>
                <a:cubicBezTo>
                  <a:pt x="2180741" y="76523"/>
                  <a:pt x="2714897" y="654607"/>
                  <a:pt x="2714897" y="1357449"/>
                </a:cubicBezTo>
                <a:lnTo>
                  <a:pt x="2714897" y="1547952"/>
                </a:lnTo>
                <a:lnTo>
                  <a:pt x="0" y="1547952"/>
                </a:lnTo>
                <a:lnTo>
                  <a:pt x="0" y="1357449"/>
                </a:lnTo>
                <a:cubicBezTo>
                  <a:pt x="0" y="654607"/>
                  <a:pt x="534156" y="76523"/>
                  <a:pt x="1218658" y="7008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9" name="标题 1"/>
          <p:cNvSpPr txBox="1"/>
          <p:nvPr/>
        </p:nvSpPr>
        <p:spPr>
          <a:xfrm>
            <a:off x="8056079" y="1641753"/>
            <a:ext cx="1126400" cy="11264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762000" y="1641753"/>
            <a:ext cx="1126400" cy="112640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409040" y="1641753"/>
            <a:ext cx="1126400" cy="1126400"/>
          </a:xfrm>
          <a:prstGeom prst="ellipse">
            <a:avLst/>
          </a:prstGeom>
          <a:solidFill>
            <a:schemeClr val="accent2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>
            <a:off x="1494064" y="3382389"/>
            <a:ext cx="2273300" cy="4879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{{subtitle-2.2.1}}</a:t>
            </a:r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1496191" y="3938247"/>
            <a:ext cx="2269047" cy="15195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035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</a:rPr>
              <a:t>{{content-2.2.1}}</a:t>
            </a:r>
            <a:endParaRPr kumimoji="1" lang="zh-CN" altLang="en-US"/>
          </a:p>
        </p:txBody>
      </p:sp>
      <p:sp>
        <p:nvSpPr>
          <p:cNvPr id="14" name="标题 1"/>
          <p:cNvSpPr txBox="1"/>
          <p:nvPr/>
        </p:nvSpPr>
        <p:spPr>
          <a:xfrm>
            <a:off x="5128404" y="3382389"/>
            <a:ext cx="2298700" cy="4879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{{subtitle-2.2.2}}</a:t>
            </a:r>
            <a:endParaRPr kumimoji="1" lang="zh-CN" altLang="en-US" sz="1600"/>
          </a:p>
        </p:txBody>
      </p:sp>
      <p:sp>
        <p:nvSpPr>
          <p:cNvPr id="15" name="标题 1"/>
          <p:cNvSpPr txBox="1"/>
          <p:nvPr/>
        </p:nvSpPr>
        <p:spPr>
          <a:xfrm>
            <a:off x="8770897" y="3382389"/>
            <a:ext cx="2404749" cy="487936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ctr"/>
            <a:r>
              <a:rPr kumimoji="1" lang="en-US" altLang="zh-CN" sz="160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{{subtitle-2.2.3}}</a:t>
            </a:r>
            <a:endParaRPr kumimoji="1" lang="zh-CN" altLang="en-US"/>
          </a:p>
        </p:txBody>
      </p:sp>
      <p:sp>
        <p:nvSpPr>
          <p:cNvPr id="16" name="标题 1"/>
          <p:cNvSpPr txBox="1"/>
          <p:nvPr/>
        </p:nvSpPr>
        <p:spPr>
          <a:xfrm>
            <a:off x="5128757" y="3938247"/>
            <a:ext cx="2297994" cy="190566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040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{{content-2.2.2}}</a:t>
            </a:r>
            <a:endParaRPr kumimoji="1" lang="zh-CN" altLang="en-US"/>
          </a:p>
        </p:txBody>
      </p:sp>
      <p:sp>
        <p:nvSpPr>
          <p:cNvPr id="17" name="标题 1"/>
          <p:cNvSpPr txBox="1"/>
          <p:nvPr/>
        </p:nvSpPr>
        <p:spPr>
          <a:xfrm>
            <a:off x="8833273" y="3938247"/>
            <a:ext cx="2279997" cy="1519578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ctr"/>
            <a:r>
              <a:rPr kumimoji="1" lang="en-US" altLang="zh-CN" sz="1035">
                <a:ln w="12700">
                  <a:noFill/>
                </a:ln>
                <a:solidFill>
                  <a:srgbClr val="FFFFFF">
                    <a:alpha val="100000"/>
                  </a:srgbClr>
                </a:solidFill>
                <a:latin typeface="Poppins" panose="02000000000000000000"/>
                <a:ea typeface="Poppins" panose="02000000000000000000"/>
                <a:cs typeface="Poppins" panose="02000000000000000000"/>
                <a:sym typeface="+mn-ea"/>
              </a:rPr>
              <a:t>{{content-2.2.3}}</a:t>
            </a:r>
            <a:endParaRPr kumimoji="1" lang="zh-CN" altLang="en-US"/>
          </a:p>
        </p:txBody>
      </p:sp>
      <p:sp>
        <p:nvSpPr>
          <p:cNvPr id="18" name="标题 1"/>
          <p:cNvSpPr txBox="1"/>
          <p:nvPr/>
        </p:nvSpPr>
        <p:spPr>
          <a:xfrm>
            <a:off x="4639888" y="1878021"/>
            <a:ext cx="675664" cy="653865"/>
          </a:xfrm>
          <a:custGeom>
            <a:avLst/>
            <a:gdLst>
              <a:gd name="connsiteX0" fmla="*/ 311954 w 744004"/>
              <a:gd name="connsiteY0" fmla="*/ 337123 h 720001"/>
              <a:gd name="connsiteX1" fmla="*/ 168770 w 744004"/>
              <a:gd name="connsiteY1" fmla="*/ 337123 h 720001"/>
              <a:gd name="connsiteX2" fmla="*/ 49673 w 744004"/>
              <a:gd name="connsiteY2" fmla="*/ 287618 h 720001"/>
              <a:gd name="connsiteX3" fmla="*/ 167 w 744004"/>
              <a:gd name="connsiteY3" fmla="*/ 168520 h 720001"/>
              <a:gd name="connsiteX4" fmla="*/ 49590 w 744004"/>
              <a:gd name="connsiteY4" fmla="*/ 49507 h 720001"/>
              <a:gd name="connsiteX5" fmla="*/ 168687 w 744004"/>
              <a:gd name="connsiteY5" fmla="*/ 0 h 720001"/>
              <a:gd name="connsiteX6" fmla="*/ 287784 w 744004"/>
              <a:gd name="connsiteY6" fmla="*/ 49507 h 720001"/>
              <a:gd name="connsiteX7" fmla="*/ 337290 w 744004"/>
              <a:gd name="connsiteY7" fmla="*/ 168604 h 720001"/>
              <a:gd name="connsiteX8" fmla="*/ 337290 w 744004"/>
              <a:gd name="connsiteY8" fmla="*/ 311787 h 720001"/>
              <a:gd name="connsiteX9" fmla="*/ 311954 w 744004"/>
              <a:gd name="connsiteY9" fmla="*/ 337123 h 720001"/>
              <a:gd name="connsiteX10" fmla="*/ 575401 w 744004"/>
              <a:gd name="connsiteY10" fmla="*/ 337207 h 720001"/>
              <a:gd name="connsiteX11" fmla="*/ 432218 w 744004"/>
              <a:gd name="connsiteY11" fmla="*/ 337207 h 720001"/>
              <a:gd name="connsiteX12" fmla="*/ 406882 w 744004"/>
              <a:gd name="connsiteY12" fmla="*/ 311870 h 720001"/>
              <a:gd name="connsiteX13" fmla="*/ 406882 w 744004"/>
              <a:gd name="connsiteY13" fmla="*/ 168687 h 720001"/>
              <a:gd name="connsiteX14" fmla="*/ 456387 w 744004"/>
              <a:gd name="connsiteY14" fmla="*/ 49590 h 720001"/>
              <a:gd name="connsiteX15" fmla="*/ 575401 w 744004"/>
              <a:gd name="connsiteY15" fmla="*/ 0 h 720001"/>
              <a:gd name="connsiteX16" fmla="*/ 694498 w 744004"/>
              <a:gd name="connsiteY16" fmla="*/ 49507 h 720001"/>
              <a:gd name="connsiteX17" fmla="*/ 744004 w 744004"/>
              <a:gd name="connsiteY17" fmla="*/ 168604 h 720001"/>
              <a:gd name="connsiteX18" fmla="*/ 694498 w 744004"/>
              <a:gd name="connsiteY18" fmla="*/ 287701 h 720001"/>
              <a:gd name="connsiteX19" fmla="*/ 575401 w 744004"/>
              <a:gd name="connsiteY19" fmla="*/ 337207 h 720001"/>
              <a:gd name="connsiteX20" fmla="*/ 168604 w 744004"/>
              <a:gd name="connsiteY20" fmla="*/ 720001 h 720001"/>
              <a:gd name="connsiteX21" fmla="*/ 49507 w 744004"/>
              <a:gd name="connsiteY21" fmla="*/ 670495 h 720001"/>
              <a:gd name="connsiteX22" fmla="*/ 0 w 744004"/>
              <a:gd name="connsiteY22" fmla="*/ 551398 h 720001"/>
              <a:gd name="connsiteX23" fmla="*/ 49507 w 744004"/>
              <a:gd name="connsiteY23" fmla="*/ 432301 h 720001"/>
              <a:gd name="connsiteX24" fmla="*/ 168687 w 744004"/>
              <a:gd name="connsiteY24" fmla="*/ 382879 h 720001"/>
              <a:gd name="connsiteX25" fmla="*/ 311871 w 744004"/>
              <a:gd name="connsiteY25" fmla="*/ 382879 h 720001"/>
              <a:gd name="connsiteX26" fmla="*/ 337207 w 744004"/>
              <a:gd name="connsiteY26" fmla="*/ 408215 h 720001"/>
              <a:gd name="connsiteX27" fmla="*/ 337207 w 744004"/>
              <a:gd name="connsiteY27" fmla="*/ 551398 h 720001"/>
              <a:gd name="connsiteX28" fmla="*/ 287701 w 744004"/>
              <a:gd name="connsiteY28" fmla="*/ 670495 h 720001"/>
              <a:gd name="connsiteX29" fmla="*/ 168604 w 744004"/>
              <a:gd name="connsiteY29" fmla="*/ 720001 h 720001"/>
              <a:gd name="connsiteX30" fmla="*/ 575401 w 744004"/>
              <a:gd name="connsiteY30" fmla="*/ 720001 h 720001"/>
              <a:gd name="connsiteX31" fmla="*/ 456304 w 744004"/>
              <a:gd name="connsiteY31" fmla="*/ 670495 h 720001"/>
              <a:gd name="connsiteX32" fmla="*/ 406798 w 744004"/>
              <a:gd name="connsiteY32" fmla="*/ 551398 h 720001"/>
              <a:gd name="connsiteX33" fmla="*/ 406798 w 744004"/>
              <a:gd name="connsiteY33" fmla="*/ 408215 h 720001"/>
              <a:gd name="connsiteX34" fmla="*/ 432218 w 744004"/>
              <a:gd name="connsiteY34" fmla="*/ 382879 h 720001"/>
              <a:gd name="connsiteX35" fmla="*/ 575401 w 744004"/>
              <a:gd name="connsiteY35" fmla="*/ 382879 h 720001"/>
              <a:gd name="connsiteX36" fmla="*/ 694498 w 744004"/>
              <a:gd name="connsiteY36" fmla="*/ 432385 h 720001"/>
              <a:gd name="connsiteX37" fmla="*/ 744004 w 744004"/>
              <a:gd name="connsiteY37" fmla="*/ 551398 h 720001"/>
              <a:gd name="connsiteX38" fmla="*/ 694498 w 744004"/>
              <a:gd name="connsiteY38" fmla="*/ 670495 h 720001"/>
              <a:gd name="connsiteX39" fmla="*/ 575401 w 744004"/>
              <a:gd name="connsiteY39" fmla="*/ 720001 h 720001"/>
            </a:gdLst>
            <a:ahLst/>
            <a:cxnLst/>
            <a:rect l="l" t="t" r="r" b="b"/>
            <a:pathLst>
              <a:path w="744004" h="720001">
                <a:moveTo>
                  <a:pt x="311954" y="337123"/>
                </a:moveTo>
                <a:lnTo>
                  <a:pt x="168770" y="337123"/>
                </a:lnTo>
                <a:cubicBezTo>
                  <a:pt x="123932" y="337123"/>
                  <a:pt x="81594" y="319538"/>
                  <a:pt x="49673" y="287618"/>
                </a:cubicBezTo>
                <a:cubicBezTo>
                  <a:pt x="17753" y="255697"/>
                  <a:pt x="167" y="213442"/>
                  <a:pt x="167" y="168520"/>
                </a:cubicBezTo>
                <a:cubicBezTo>
                  <a:pt x="167" y="123598"/>
                  <a:pt x="17669" y="81427"/>
                  <a:pt x="49590" y="49507"/>
                </a:cubicBezTo>
                <a:cubicBezTo>
                  <a:pt x="81510" y="17586"/>
                  <a:pt x="123848" y="0"/>
                  <a:pt x="168687" y="0"/>
                </a:cubicBezTo>
                <a:cubicBezTo>
                  <a:pt x="213526" y="0"/>
                  <a:pt x="255864" y="17586"/>
                  <a:pt x="287784" y="49507"/>
                </a:cubicBezTo>
                <a:cubicBezTo>
                  <a:pt x="319705" y="81427"/>
                  <a:pt x="337290" y="123682"/>
                  <a:pt x="337290" y="168604"/>
                </a:cubicBezTo>
                <a:lnTo>
                  <a:pt x="337290" y="311787"/>
                </a:lnTo>
                <a:cubicBezTo>
                  <a:pt x="337290" y="325789"/>
                  <a:pt x="325956" y="337123"/>
                  <a:pt x="311954" y="337123"/>
                </a:cubicBezTo>
                <a:close/>
                <a:moveTo>
                  <a:pt x="575401" y="337207"/>
                </a:moveTo>
                <a:lnTo>
                  <a:pt x="432218" y="337207"/>
                </a:lnTo>
                <a:cubicBezTo>
                  <a:pt x="418216" y="337207"/>
                  <a:pt x="406882" y="325872"/>
                  <a:pt x="406882" y="311870"/>
                </a:cubicBezTo>
                <a:lnTo>
                  <a:pt x="406882" y="168687"/>
                </a:lnTo>
                <a:cubicBezTo>
                  <a:pt x="406882" y="123849"/>
                  <a:pt x="424467" y="81510"/>
                  <a:pt x="456387" y="49590"/>
                </a:cubicBezTo>
                <a:cubicBezTo>
                  <a:pt x="488308" y="17669"/>
                  <a:pt x="530563" y="0"/>
                  <a:pt x="575401" y="0"/>
                </a:cubicBezTo>
                <a:cubicBezTo>
                  <a:pt x="620240" y="0"/>
                  <a:pt x="662578" y="17586"/>
                  <a:pt x="694498" y="49507"/>
                </a:cubicBezTo>
                <a:cubicBezTo>
                  <a:pt x="726419" y="81427"/>
                  <a:pt x="744004" y="123765"/>
                  <a:pt x="744004" y="168604"/>
                </a:cubicBezTo>
                <a:cubicBezTo>
                  <a:pt x="744004" y="213442"/>
                  <a:pt x="726419" y="255780"/>
                  <a:pt x="694498" y="287701"/>
                </a:cubicBezTo>
                <a:cubicBezTo>
                  <a:pt x="662578" y="319621"/>
                  <a:pt x="620323" y="337207"/>
                  <a:pt x="575401" y="337207"/>
                </a:cubicBezTo>
                <a:close/>
                <a:moveTo>
                  <a:pt x="168604" y="720001"/>
                </a:moveTo>
                <a:cubicBezTo>
                  <a:pt x="123682" y="720001"/>
                  <a:pt x="81427" y="702416"/>
                  <a:pt x="49507" y="670495"/>
                </a:cubicBezTo>
                <a:cubicBezTo>
                  <a:pt x="17586" y="638575"/>
                  <a:pt x="0" y="596320"/>
                  <a:pt x="0" y="551398"/>
                </a:cubicBezTo>
                <a:cubicBezTo>
                  <a:pt x="0" y="506476"/>
                  <a:pt x="17586" y="464221"/>
                  <a:pt x="49507" y="432301"/>
                </a:cubicBezTo>
                <a:cubicBezTo>
                  <a:pt x="81510" y="400464"/>
                  <a:pt x="123848" y="382879"/>
                  <a:pt x="168687" y="382879"/>
                </a:cubicBezTo>
                <a:lnTo>
                  <a:pt x="311871" y="382879"/>
                </a:lnTo>
                <a:cubicBezTo>
                  <a:pt x="325872" y="382879"/>
                  <a:pt x="337207" y="394297"/>
                  <a:pt x="337207" y="408215"/>
                </a:cubicBezTo>
                <a:lnTo>
                  <a:pt x="337207" y="551398"/>
                </a:lnTo>
                <a:cubicBezTo>
                  <a:pt x="337207" y="596237"/>
                  <a:pt x="319621" y="638575"/>
                  <a:pt x="287701" y="670495"/>
                </a:cubicBezTo>
                <a:cubicBezTo>
                  <a:pt x="255781" y="702416"/>
                  <a:pt x="213526" y="720001"/>
                  <a:pt x="168604" y="720001"/>
                </a:cubicBezTo>
                <a:close/>
                <a:moveTo>
                  <a:pt x="575401" y="720001"/>
                </a:moveTo>
                <a:cubicBezTo>
                  <a:pt x="530563" y="720001"/>
                  <a:pt x="488224" y="702416"/>
                  <a:pt x="456304" y="670495"/>
                </a:cubicBezTo>
                <a:cubicBezTo>
                  <a:pt x="424383" y="638575"/>
                  <a:pt x="406798" y="596320"/>
                  <a:pt x="406798" y="551398"/>
                </a:cubicBezTo>
                <a:lnTo>
                  <a:pt x="406798" y="408215"/>
                </a:lnTo>
                <a:cubicBezTo>
                  <a:pt x="406882" y="394213"/>
                  <a:pt x="418216" y="382879"/>
                  <a:pt x="432218" y="382879"/>
                </a:cubicBezTo>
                <a:lnTo>
                  <a:pt x="575401" y="382879"/>
                </a:lnTo>
                <a:cubicBezTo>
                  <a:pt x="620240" y="382879"/>
                  <a:pt x="662578" y="400464"/>
                  <a:pt x="694498" y="432385"/>
                </a:cubicBezTo>
                <a:cubicBezTo>
                  <a:pt x="726419" y="464305"/>
                  <a:pt x="744004" y="506560"/>
                  <a:pt x="744004" y="551398"/>
                </a:cubicBezTo>
                <a:cubicBezTo>
                  <a:pt x="744004" y="596237"/>
                  <a:pt x="726419" y="638575"/>
                  <a:pt x="694498" y="670495"/>
                </a:cubicBezTo>
                <a:cubicBezTo>
                  <a:pt x="662578" y="702416"/>
                  <a:pt x="620323" y="720001"/>
                  <a:pt x="575401" y="720001"/>
                </a:cubicBezTo>
                <a:close/>
              </a:path>
            </a:pathLst>
          </a:custGeom>
          <a:solidFill>
            <a:schemeClr val="bg1"/>
          </a:solidFill>
          <a:ln w="3274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19" name="标题 1"/>
          <p:cNvSpPr txBox="1"/>
          <p:nvPr/>
        </p:nvSpPr>
        <p:spPr>
          <a:xfrm>
            <a:off x="1039665" y="1921715"/>
            <a:ext cx="624828" cy="566476"/>
          </a:xfrm>
          <a:custGeom>
            <a:avLst/>
            <a:gdLst>
              <a:gd name="connsiteX0" fmla="*/ 31770 w 794163"/>
              <a:gd name="connsiteY0" fmla="*/ 656460 h 720001"/>
              <a:gd name="connsiteX1" fmla="*/ 762297 w 794163"/>
              <a:gd name="connsiteY1" fmla="*/ 656460 h 720001"/>
              <a:gd name="connsiteX2" fmla="*/ 794163 w 794163"/>
              <a:gd name="connsiteY2" fmla="*/ 688230 h 720001"/>
              <a:gd name="connsiteX3" fmla="*/ 762392 w 794163"/>
              <a:gd name="connsiteY3" fmla="*/ 720001 h 720001"/>
              <a:gd name="connsiteX4" fmla="*/ 31770 w 794163"/>
              <a:gd name="connsiteY4" fmla="*/ 720001 h 720001"/>
              <a:gd name="connsiteX5" fmla="*/ 0 w 794163"/>
              <a:gd name="connsiteY5" fmla="*/ 688230 h 720001"/>
              <a:gd name="connsiteX6" fmla="*/ 31770 w 794163"/>
              <a:gd name="connsiteY6" fmla="*/ 656460 h 720001"/>
              <a:gd name="connsiteX7" fmla="*/ 613493 w 794163"/>
              <a:gd name="connsiteY7" fmla="*/ 317608 h 720001"/>
              <a:gd name="connsiteX8" fmla="*/ 710048 w 794163"/>
              <a:gd name="connsiteY8" fmla="*/ 317608 h 720001"/>
              <a:gd name="connsiteX9" fmla="*/ 767655 w 794163"/>
              <a:gd name="connsiteY9" fmla="*/ 375216 h 720001"/>
              <a:gd name="connsiteX10" fmla="*/ 767655 w 794163"/>
              <a:gd name="connsiteY10" fmla="*/ 524689 h 720001"/>
              <a:gd name="connsiteX11" fmla="*/ 710048 w 794163"/>
              <a:gd name="connsiteY11" fmla="*/ 582297 h 720001"/>
              <a:gd name="connsiteX12" fmla="*/ 613493 w 794163"/>
              <a:gd name="connsiteY12" fmla="*/ 582297 h 720001"/>
              <a:gd name="connsiteX13" fmla="*/ 555885 w 794163"/>
              <a:gd name="connsiteY13" fmla="*/ 524689 h 720001"/>
              <a:gd name="connsiteX14" fmla="*/ 555885 w 794163"/>
              <a:gd name="connsiteY14" fmla="*/ 375216 h 720001"/>
              <a:gd name="connsiteX15" fmla="*/ 613493 w 794163"/>
              <a:gd name="connsiteY15" fmla="*/ 317608 h 720001"/>
              <a:gd name="connsiteX16" fmla="*/ 84019 w 794163"/>
              <a:gd name="connsiteY16" fmla="*/ 211770 h 720001"/>
              <a:gd name="connsiteX17" fmla="*/ 180574 w 794163"/>
              <a:gd name="connsiteY17" fmla="*/ 211770 h 720001"/>
              <a:gd name="connsiteX18" fmla="*/ 238182 w 794163"/>
              <a:gd name="connsiteY18" fmla="*/ 269282 h 720001"/>
              <a:gd name="connsiteX19" fmla="*/ 238182 w 794163"/>
              <a:gd name="connsiteY19" fmla="*/ 524785 h 720001"/>
              <a:gd name="connsiteX20" fmla="*/ 180574 w 794163"/>
              <a:gd name="connsiteY20" fmla="*/ 582393 h 720001"/>
              <a:gd name="connsiteX21" fmla="*/ 84019 w 794163"/>
              <a:gd name="connsiteY21" fmla="*/ 582393 h 720001"/>
              <a:gd name="connsiteX22" fmla="*/ 26411 w 794163"/>
              <a:gd name="connsiteY22" fmla="*/ 524785 h 720001"/>
              <a:gd name="connsiteX23" fmla="*/ 26411 w 794163"/>
              <a:gd name="connsiteY23" fmla="*/ 269378 h 720001"/>
              <a:gd name="connsiteX24" fmla="*/ 84019 w 794163"/>
              <a:gd name="connsiteY24" fmla="*/ 211770 h 720001"/>
              <a:gd name="connsiteX25" fmla="*/ 348708 w 794163"/>
              <a:gd name="connsiteY25" fmla="*/ 0 h 720001"/>
              <a:gd name="connsiteX26" fmla="*/ 445359 w 794163"/>
              <a:gd name="connsiteY26" fmla="*/ 0 h 720001"/>
              <a:gd name="connsiteX27" fmla="*/ 502871 w 794163"/>
              <a:gd name="connsiteY27" fmla="*/ 57607 h 720001"/>
              <a:gd name="connsiteX28" fmla="*/ 502871 w 794163"/>
              <a:gd name="connsiteY28" fmla="*/ 524785 h 720001"/>
              <a:gd name="connsiteX29" fmla="*/ 445263 w 794163"/>
              <a:gd name="connsiteY29" fmla="*/ 582393 h 720001"/>
              <a:gd name="connsiteX30" fmla="*/ 348708 w 794163"/>
              <a:gd name="connsiteY30" fmla="*/ 582393 h 720001"/>
              <a:gd name="connsiteX31" fmla="*/ 291100 w 794163"/>
              <a:gd name="connsiteY31" fmla="*/ 524785 h 720001"/>
              <a:gd name="connsiteX32" fmla="*/ 291100 w 794163"/>
              <a:gd name="connsiteY32" fmla="*/ 57607 h 720001"/>
              <a:gd name="connsiteX33" fmla="*/ 348708 w 794163"/>
              <a:gd name="connsiteY33" fmla="*/ 0 h 720001"/>
            </a:gdLst>
            <a:ahLst/>
            <a:cxnLst/>
            <a:rect l="l" t="t" r="r" b="b"/>
            <a:pathLst>
              <a:path w="794163" h="720001">
                <a:moveTo>
                  <a:pt x="31770" y="656460"/>
                </a:moveTo>
                <a:lnTo>
                  <a:pt x="762297" y="656460"/>
                </a:lnTo>
                <a:cubicBezTo>
                  <a:pt x="779904" y="656460"/>
                  <a:pt x="794067" y="670622"/>
                  <a:pt x="794163" y="688230"/>
                </a:cubicBezTo>
                <a:cubicBezTo>
                  <a:pt x="794163" y="705742"/>
                  <a:pt x="779904" y="720001"/>
                  <a:pt x="762392" y="720001"/>
                </a:cubicBezTo>
                <a:lnTo>
                  <a:pt x="31770" y="720001"/>
                </a:lnTo>
                <a:cubicBezTo>
                  <a:pt x="14258" y="720001"/>
                  <a:pt x="0" y="705742"/>
                  <a:pt x="0" y="688230"/>
                </a:cubicBezTo>
                <a:cubicBezTo>
                  <a:pt x="0" y="670718"/>
                  <a:pt x="14258" y="656460"/>
                  <a:pt x="31770" y="656460"/>
                </a:cubicBezTo>
                <a:close/>
                <a:moveTo>
                  <a:pt x="613493" y="317608"/>
                </a:moveTo>
                <a:lnTo>
                  <a:pt x="710048" y="317608"/>
                </a:lnTo>
                <a:cubicBezTo>
                  <a:pt x="741818" y="317608"/>
                  <a:pt x="767655" y="343445"/>
                  <a:pt x="767655" y="375216"/>
                </a:cubicBezTo>
                <a:lnTo>
                  <a:pt x="767655" y="524689"/>
                </a:lnTo>
                <a:cubicBezTo>
                  <a:pt x="767655" y="556364"/>
                  <a:pt x="741723" y="582297"/>
                  <a:pt x="710048" y="582297"/>
                </a:cubicBezTo>
                <a:lnTo>
                  <a:pt x="613493" y="582297"/>
                </a:lnTo>
                <a:cubicBezTo>
                  <a:pt x="581818" y="582297"/>
                  <a:pt x="555885" y="556364"/>
                  <a:pt x="555885" y="524689"/>
                </a:cubicBezTo>
                <a:lnTo>
                  <a:pt x="555885" y="375216"/>
                </a:lnTo>
                <a:cubicBezTo>
                  <a:pt x="555885" y="343349"/>
                  <a:pt x="581722" y="317608"/>
                  <a:pt x="613493" y="317608"/>
                </a:cubicBezTo>
                <a:close/>
                <a:moveTo>
                  <a:pt x="84019" y="211770"/>
                </a:moveTo>
                <a:lnTo>
                  <a:pt x="180574" y="211770"/>
                </a:lnTo>
                <a:cubicBezTo>
                  <a:pt x="212440" y="211770"/>
                  <a:pt x="238182" y="237512"/>
                  <a:pt x="238182" y="269282"/>
                </a:cubicBezTo>
                <a:lnTo>
                  <a:pt x="238182" y="524785"/>
                </a:lnTo>
                <a:cubicBezTo>
                  <a:pt x="238182" y="556460"/>
                  <a:pt x="212248" y="582393"/>
                  <a:pt x="180574" y="582393"/>
                </a:cubicBezTo>
                <a:lnTo>
                  <a:pt x="84019" y="582393"/>
                </a:lnTo>
                <a:cubicBezTo>
                  <a:pt x="52344" y="582393"/>
                  <a:pt x="26411" y="556460"/>
                  <a:pt x="26411" y="524785"/>
                </a:cubicBezTo>
                <a:lnTo>
                  <a:pt x="26411" y="269378"/>
                </a:lnTo>
                <a:cubicBezTo>
                  <a:pt x="26411" y="237512"/>
                  <a:pt x="52248" y="211770"/>
                  <a:pt x="84019" y="211770"/>
                </a:cubicBezTo>
                <a:close/>
                <a:moveTo>
                  <a:pt x="348708" y="0"/>
                </a:moveTo>
                <a:lnTo>
                  <a:pt x="445359" y="0"/>
                </a:lnTo>
                <a:cubicBezTo>
                  <a:pt x="477129" y="0"/>
                  <a:pt x="502871" y="25741"/>
                  <a:pt x="502871" y="57607"/>
                </a:cubicBezTo>
                <a:lnTo>
                  <a:pt x="502871" y="524785"/>
                </a:lnTo>
                <a:cubicBezTo>
                  <a:pt x="502871" y="556460"/>
                  <a:pt x="476937" y="582393"/>
                  <a:pt x="445263" y="582393"/>
                </a:cubicBezTo>
                <a:lnTo>
                  <a:pt x="348708" y="582393"/>
                </a:lnTo>
                <a:cubicBezTo>
                  <a:pt x="317033" y="582393"/>
                  <a:pt x="291100" y="556460"/>
                  <a:pt x="291100" y="524785"/>
                </a:cubicBezTo>
                <a:lnTo>
                  <a:pt x="291100" y="57607"/>
                </a:lnTo>
                <a:cubicBezTo>
                  <a:pt x="291100" y="25741"/>
                  <a:pt x="316937" y="0"/>
                  <a:pt x="348708" y="0"/>
                </a:cubicBezTo>
                <a:close/>
              </a:path>
            </a:pathLst>
          </a:custGeom>
          <a:solidFill>
            <a:schemeClr val="bg1"/>
          </a:solidFill>
          <a:ln w="3274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0" name="标题 1"/>
          <p:cNvSpPr txBox="1"/>
          <p:nvPr/>
        </p:nvSpPr>
        <p:spPr>
          <a:xfrm>
            <a:off x="8341015" y="1892539"/>
            <a:ext cx="600890" cy="624828"/>
          </a:xfrm>
          <a:custGeom>
            <a:avLst/>
            <a:gdLst>
              <a:gd name="connsiteX0" fmla="*/ 198153 w 692417"/>
              <a:gd name="connsiteY0" fmla="*/ 663680 h 720001"/>
              <a:gd name="connsiteX1" fmla="*/ 239787 w 692417"/>
              <a:gd name="connsiteY1" fmla="*/ 663680 h 720001"/>
              <a:gd name="connsiteX2" fmla="*/ 295235 w 692417"/>
              <a:gd name="connsiteY2" fmla="*/ 663680 h 720001"/>
              <a:gd name="connsiteX3" fmla="*/ 397182 w 692417"/>
              <a:gd name="connsiteY3" fmla="*/ 663680 h 720001"/>
              <a:gd name="connsiteX4" fmla="*/ 452630 w 692417"/>
              <a:gd name="connsiteY4" fmla="*/ 663680 h 720001"/>
              <a:gd name="connsiteX5" fmla="*/ 494264 w 692417"/>
              <a:gd name="connsiteY5" fmla="*/ 663680 h 720001"/>
              <a:gd name="connsiteX6" fmla="*/ 522425 w 692417"/>
              <a:gd name="connsiteY6" fmla="*/ 691841 h 720001"/>
              <a:gd name="connsiteX7" fmla="*/ 494264 w 692417"/>
              <a:gd name="connsiteY7" fmla="*/ 720001 h 720001"/>
              <a:gd name="connsiteX8" fmla="*/ 452630 w 692417"/>
              <a:gd name="connsiteY8" fmla="*/ 720001 h 720001"/>
              <a:gd name="connsiteX9" fmla="*/ 397182 w 692417"/>
              <a:gd name="connsiteY9" fmla="*/ 720001 h 720001"/>
              <a:gd name="connsiteX10" fmla="*/ 295235 w 692417"/>
              <a:gd name="connsiteY10" fmla="*/ 720001 h 720001"/>
              <a:gd name="connsiteX11" fmla="*/ 239787 w 692417"/>
              <a:gd name="connsiteY11" fmla="*/ 720001 h 720001"/>
              <a:gd name="connsiteX12" fmla="*/ 198153 w 692417"/>
              <a:gd name="connsiteY12" fmla="*/ 720001 h 720001"/>
              <a:gd name="connsiteX13" fmla="*/ 169992 w 692417"/>
              <a:gd name="connsiteY13" fmla="*/ 691841 h 720001"/>
              <a:gd name="connsiteX14" fmla="*/ 198153 w 692417"/>
              <a:gd name="connsiteY14" fmla="*/ 663680 h 720001"/>
              <a:gd name="connsiteX15" fmla="*/ 154400 w 692417"/>
              <a:gd name="connsiteY15" fmla="*/ 572143 h 720001"/>
              <a:gd name="connsiteX16" fmla="*/ 154241 w 692417"/>
              <a:gd name="connsiteY16" fmla="*/ 572597 h 720001"/>
              <a:gd name="connsiteX17" fmla="*/ 160423 w 692417"/>
              <a:gd name="connsiteY17" fmla="*/ 572597 h 720001"/>
              <a:gd name="connsiteX18" fmla="*/ 346215 w 692417"/>
              <a:gd name="connsiteY18" fmla="*/ 0 h 720001"/>
              <a:gd name="connsiteX19" fmla="*/ 456041 w 692417"/>
              <a:gd name="connsiteY19" fmla="*/ 22341 h 720001"/>
              <a:gd name="connsiteX20" fmla="*/ 545873 w 692417"/>
              <a:gd name="connsiteY20" fmla="*/ 82980 h 720001"/>
              <a:gd name="connsiteX21" fmla="*/ 606513 w 692417"/>
              <a:gd name="connsiteY21" fmla="*/ 172812 h 720001"/>
              <a:gd name="connsiteX22" fmla="*/ 628853 w 692417"/>
              <a:gd name="connsiteY22" fmla="*/ 282638 h 720001"/>
              <a:gd name="connsiteX23" fmla="*/ 628853 w 692417"/>
              <a:gd name="connsiteY23" fmla="*/ 493091 h 720001"/>
              <a:gd name="connsiteX24" fmla="*/ 687990 w 692417"/>
              <a:gd name="connsiteY24" fmla="*/ 585551 h 720001"/>
              <a:gd name="connsiteX25" fmla="*/ 688929 w 692417"/>
              <a:gd name="connsiteY25" fmla="*/ 614275 h 720001"/>
              <a:gd name="connsiteX26" fmla="*/ 664336 w 692417"/>
              <a:gd name="connsiteY26" fmla="*/ 628918 h 720001"/>
              <a:gd name="connsiteX27" fmla="*/ 28189 w 692417"/>
              <a:gd name="connsiteY27" fmla="*/ 628918 h 720001"/>
              <a:gd name="connsiteX28" fmla="*/ 3596 w 692417"/>
              <a:gd name="connsiteY28" fmla="*/ 614462 h 720001"/>
              <a:gd name="connsiteX29" fmla="*/ 4159 w 692417"/>
              <a:gd name="connsiteY29" fmla="*/ 585927 h 720001"/>
              <a:gd name="connsiteX30" fmla="*/ 63578 w 692417"/>
              <a:gd name="connsiteY30" fmla="*/ 489336 h 720001"/>
              <a:gd name="connsiteX31" fmla="*/ 63578 w 692417"/>
              <a:gd name="connsiteY31" fmla="*/ 282638 h 720001"/>
              <a:gd name="connsiteX32" fmla="*/ 85919 w 692417"/>
              <a:gd name="connsiteY32" fmla="*/ 172812 h 720001"/>
              <a:gd name="connsiteX33" fmla="*/ 146558 w 692417"/>
              <a:gd name="connsiteY33" fmla="*/ 82980 h 720001"/>
              <a:gd name="connsiteX34" fmla="*/ 236389 w 692417"/>
              <a:gd name="connsiteY34" fmla="*/ 22341 h 720001"/>
              <a:gd name="connsiteX35" fmla="*/ 346215 w 692417"/>
              <a:gd name="connsiteY35" fmla="*/ 0 h 720001"/>
            </a:gdLst>
            <a:ahLst/>
            <a:cxnLst/>
            <a:rect l="l" t="t" r="r" b="b"/>
            <a:pathLst>
              <a:path w="692417" h="720001">
                <a:moveTo>
                  <a:pt x="198153" y="663680"/>
                </a:moveTo>
                <a:lnTo>
                  <a:pt x="239787" y="663680"/>
                </a:lnTo>
                <a:lnTo>
                  <a:pt x="295235" y="663680"/>
                </a:lnTo>
                <a:lnTo>
                  <a:pt x="397182" y="663680"/>
                </a:lnTo>
                <a:lnTo>
                  <a:pt x="452630" y="663680"/>
                </a:lnTo>
                <a:lnTo>
                  <a:pt x="494264" y="663680"/>
                </a:lnTo>
                <a:cubicBezTo>
                  <a:pt x="509847" y="663680"/>
                  <a:pt x="522425" y="676259"/>
                  <a:pt x="522425" y="691841"/>
                </a:cubicBezTo>
                <a:cubicBezTo>
                  <a:pt x="522425" y="707423"/>
                  <a:pt x="509753" y="720001"/>
                  <a:pt x="494264" y="720001"/>
                </a:cubicBezTo>
                <a:lnTo>
                  <a:pt x="452630" y="720001"/>
                </a:lnTo>
                <a:lnTo>
                  <a:pt x="397182" y="720001"/>
                </a:lnTo>
                <a:lnTo>
                  <a:pt x="295235" y="720001"/>
                </a:lnTo>
                <a:lnTo>
                  <a:pt x="239787" y="720001"/>
                </a:lnTo>
                <a:lnTo>
                  <a:pt x="198153" y="720001"/>
                </a:lnTo>
                <a:cubicBezTo>
                  <a:pt x="182571" y="720001"/>
                  <a:pt x="169992" y="707423"/>
                  <a:pt x="169992" y="691841"/>
                </a:cubicBezTo>
                <a:cubicBezTo>
                  <a:pt x="169992" y="676259"/>
                  <a:pt x="182571" y="663680"/>
                  <a:pt x="198153" y="663680"/>
                </a:cubicBezTo>
                <a:close/>
                <a:moveTo>
                  <a:pt x="154400" y="572143"/>
                </a:moveTo>
                <a:lnTo>
                  <a:pt x="154241" y="572597"/>
                </a:lnTo>
                <a:lnTo>
                  <a:pt x="160423" y="572597"/>
                </a:lnTo>
                <a:close/>
                <a:moveTo>
                  <a:pt x="346215" y="0"/>
                </a:moveTo>
                <a:cubicBezTo>
                  <a:pt x="384232" y="0"/>
                  <a:pt x="421122" y="7510"/>
                  <a:pt x="456041" y="22341"/>
                </a:cubicBezTo>
                <a:cubicBezTo>
                  <a:pt x="489646" y="36609"/>
                  <a:pt x="519872" y="57072"/>
                  <a:pt x="545873" y="82980"/>
                </a:cubicBezTo>
                <a:cubicBezTo>
                  <a:pt x="571875" y="108981"/>
                  <a:pt x="592245" y="139207"/>
                  <a:pt x="606513" y="172812"/>
                </a:cubicBezTo>
                <a:cubicBezTo>
                  <a:pt x="621344" y="207637"/>
                  <a:pt x="628853" y="244621"/>
                  <a:pt x="628853" y="282638"/>
                </a:cubicBezTo>
                <a:lnTo>
                  <a:pt x="628853" y="493091"/>
                </a:lnTo>
                <a:lnTo>
                  <a:pt x="687990" y="585551"/>
                </a:lnTo>
                <a:cubicBezTo>
                  <a:pt x="693528" y="594187"/>
                  <a:pt x="693904" y="605263"/>
                  <a:pt x="688929" y="614275"/>
                </a:cubicBezTo>
                <a:cubicBezTo>
                  <a:pt x="684048" y="623286"/>
                  <a:pt x="674567" y="628918"/>
                  <a:pt x="664336" y="628918"/>
                </a:cubicBezTo>
                <a:lnTo>
                  <a:pt x="28189" y="628918"/>
                </a:lnTo>
                <a:cubicBezTo>
                  <a:pt x="17958" y="628918"/>
                  <a:pt x="8571" y="623380"/>
                  <a:pt x="3596" y="614462"/>
                </a:cubicBezTo>
                <a:cubicBezTo>
                  <a:pt x="-1380" y="605545"/>
                  <a:pt x="-1192" y="594656"/>
                  <a:pt x="4159" y="585927"/>
                </a:cubicBezTo>
                <a:lnTo>
                  <a:pt x="63578" y="489336"/>
                </a:lnTo>
                <a:lnTo>
                  <a:pt x="63578" y="282638"/>
                </a:lnTo>
                <a:cubicBezTo>
                  <a:pt x="63578" y="244621"/>
                  <a:pt x="71087" y="207731"/>
                  <a:pt x="85919" y="172812"/>
                </a:cubicBezTo>
                <a:cubicBezTo>
                  <a:pt x="100186" y="139207"/>
                  <a:pt x="120650" y="108981"/>
                  <a:pt x="146558" y="82980"/>
                </a:cubicBezTo>
                <a:cubicBezTo>
                  <a:pt x="172465" y="56978"/>
                  <a:pt x="202785" y="36609"/>
                  <a:pt x="236389" y="22341"/>
                </a:cubicBezTo>
                <a:cubicBezTo>
                  <a:pt x="271214" y="7510"/>
                  <a:pt x="308199" y="0"/>
                  <a:pt x="346215" y="0"/>
                </a:cubicBezTo>
                <a:close/>
              </a:path>
            </a:pathLst>
          </a:custGeom>
          <a:solidFill>
            <a:schemeClr val="bg1"/>
          </a:solidFill>
          <a:ln w="3274" cap="flat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标题 1"/>
          <p:cNvSpPr txBox="1"/>
          <p:nvPr/>
        </p:nvSpPr>
        <p:spPr>
          <a:xfrm>
            <a:off x="781050" y="406540"/>
            <a:ext cx="10671175" cy="46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ctr"/>
          <a:lstStyle/>
          <a:p>
            <a:pPr algn="l"/>
            <a:r>
              <a:rPr kumimoji="1" lang="en-US" altLang="zh-CN" sz="2800">
                <a:ln w="12700">
                  <a:noFill/>
                </a:ln>
                <a:solidFill>
                  <a:srgbClr val="262626">
                    <a:alpha val="100000"/>
                  </a:srgbClr>
                </a:solidFill>
                <a:latin typeface="poppins-bold"/>
                <a:ea typeface="poppins-bold"/>
                <a:cs typeface="poppins-bold"/>
                <a:sym typeface="+mn-ea"/>
              </a:rPr>
              <a:t>{{subtitle-2.2}}</a:t>
            </a:r>
            <a:endParaRPr kumimoji="1" lang="zh-CN" altLang="en-US"/>
          </a:p>
        </p:txBody>
      </p:sp>
      <p:sp>
        <p:nvSpPr>
          <p:cNvPr id="22" name="标题 1"/>
          <p:cNvSpPr txBox="1"/>
          <p:nvPr/>
        </p:nvSpPr>
        <p:spPr>
          <a:xfrm>
            <a:off x="371475" y="514350"/>
            <a:ext cx="190500" cy="571500"/>
          </a:xfrm>
          <a:prstGeom prst="rect">
            <a:avLst/>
          </a:prstGeom>
          <a:gradFill>
            <a:gsLst>
              <a:gs pos="40000">
                <a:schemeClr val="accent1"/>
              </a:gs>
              <a:gs pos="100000">
                <a:schemeClr val="bg1"/>
              </a:gs>
            </a:gsLst>
            <a:lin ang="5400000" scaled="0"/>
          </a:gra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23" name="标题 1"/>
          <p:cNvSpPr txBox="1"/>
          <p:nvPr/>
        </p:nvSpPr>
        <p:spPr>
          <a:xfrm>
            <a:off x="273050" y="336550"/>
            <a:ext cx="387350" cy="387350"/>
          </a:xfrm>
          <a:prstGeom prst="ellipse">
            <a:avLst/>
          </a:prstGeom>
          <a:solidFill>
            <a:schemeClr val="accent1"/>
          </a:solidFill>
          <a:ln w="12700" cap="sq">
            <a:noFill/>
            <a:miter/>
          </a:ln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 txBox="1"/>
          <p:nvPr/>
        </p:nvSpPr>
        <p:spPr>
          <a:xfrm>
            <a:off x="10841665" y="5769776"/>
            <a:ext cx="2359413" cy="2176448"/>
          </a:xfrm>
          <a:custGeom>
            <a:avLst/>
            <a:gdLst>
              <a:gd name="connsiteX0" fmla="*/ 2308032 w 2359413"/>
              <a:gd name="connsiteY0" fmla="*/ 2073686 h 2176448"/>
              <a:gd name="connsiteX1" fmla="*/ 2359413 w 2359413"/>
              <a:gd name="connsiteY1" fmla="*/ 2125067 h 2176448"/>
              <a:gd name="connsiteX2" fmla="*/ 2308032 w 2359413"/>
              <a:gd name="connsiteY2" fmla="*/ 2176448 h 2176448"/>
              <a:gd name="connsiteX3" fmla="*/ 2256651 w 2359413"/>
              <a:gd name="connsiteY3" fmla="*/ 2125067 h 2176448"/>
              <a:gd name="connsiteX4" fmla="*/ 2308032 w 2359413"/>
              <a:gd name="connsiteY4" fmla="*/ 2073686 h 2176448"/>
              <a:gd name="connsiteX5" fmla="*/ 1931922 w 2359413"/>
              <a:gd name="connsiteY5" fmla="*/ 2073686 h 2176448"/>
              <a:gd name="connsiteX6" fmla="*/ 1983303 w 2359413"/>
              <a:gd name="connsiteY6" fmla="*/ 2125067 h 2176448"/>
              <a:gd name="connsiteX7" fmla="*/ 1931922 w 2359413"/>
              <a:gd name="connsiteY7" fmla="*/ 2176448 h 2176448"/>
              <a:gd name="connsiteX8" fmla="*/ 1880541 w 2359413"/>
              <a:gd name="connsiteY8" fmla="*/ 2125067 h 2176448"/>
              <a:gd name="connsiteX9" fmla="*/ 1931922 w 2359413"/>
              <a:gd name="connsiteY9" fmla="*/ 2073686 h 2176448"/>
              <a:gd name="connsiteX10" fmla="*/ 1555814 w 2359413"/>
              <a:gd name="connsiteY10" fmla="*/ 2073686 h 2176448"/>
              <a:gd name="connsiteX11" fmla="*/ 1607195 w 2359413"/>
              <a:gd name="connsiteY11" fmla="*/ 2125067 h 2176448"/>
              <a:gd name="connsiteX12" fmla="*/ 1555814 w 2359413"/>
              <a:gd name="connsiteY12" fmla="*/ 2176448 h 2176448"/>
              <a:gd name="connsiteX13" fmla="*/ 1504433 w 2359413"/>
              <a:gd name="connsiteY13" fmla="*/ 2125067 h 2176448"/>
              <a:gd name="connsiteX14" fmla="*/ 1555814 w 2359413"/>
              <a:gd name="connsiteY14" fmla="*/ 2073686 h 2176448"/>
              <a:gd name="connsiteX15" fmla="*/ 1179708 w 2359413"/>
              <a:gd name="connsiteY15" fmla="*/ 2073686 h 2176448"/>
              <a:gd name="connsiteX16" fmla="*/ 1231089 w 2359413"/>
              <a:gd name="connsiteY16" fmla="*/ 2125067 h 2176448"/>
              <a:gd name="connsiteX17" fmla="*/ 1179708 w 2359413"/>
              <a:gd name="connsiteY17" fmla="*/ 2176448 h 2176448"/>
              <a:gd name="connsiteX18" fmla="*/ 1128327 w 2359413"/>
              <a:gd name="connsiteY18" fmla="*/ 2125067 h 2176448"/>
              <a:gd name="connsiteX19" fmla="*/ 1179708 w 2359413"/>
              <a:gd name="connsiteY19" fmla="*/ 2073686 h 2176448"/>
              <a:gd name="connsiteX20" fmla="*/ 803599 w 2359413"/>
              <a:gd name="connsiteY20" fmla="*/ 2073686 h 2176448"/>
              <a:gd name="connsiteX21" fmla="*/ 854980 w 2359413"/>
              <a:gd name="connsiteY21" fmla="*/ 2125067 h 2176448"/>
              <a:gd name="connsiteX22" fmla="*/ 803599 w 2359413"/>
              <a:gd name="connsiteY22" fmla="*/ 2176448 h 2176448"/>
              <a:gd name="connsiteX23" fmla="*/ 752218 w 2359413"/>
              <a:gd name="connsiteY23" fmla="*/ 2125067 h 2176448"/>
              <a:gd name="connsiteX24" fmla="*/ 803599 w 2359413"/>
              <a:gd name="connsiteY24" fmla="*/ 2073686 h 2176448"/>
              <a:gd name="connsiteX25" fmla="*/ 427489 w 2359413"/>
              <a:gd name="connsiteY25" fmla="*/ 2073686 h 2176448"/>
              <a:gd name="connsiteX26" fmla="*/ 478870 w 2359413"/>
              <a:gd name="connsiteY26" fmla="*/ 2125067 h 2176448"/>
              <a:gd name="connsiteX27" fmla="*/ 427489 w 2359413"/>
              <a:gd name="connsiteY27" fmla="*/ 2176448 h 2176448"/>
              <a:gd name="connsiteX28" fmla="*/ 376108 w 2359413"/>
              <a:gd name="connsiteY28" fmla="*/ 2125067 h 2176448"/>
              <a:gd name="connsiteX29" fmla="*/ 427489 w 2359413"/>
              <a:gd name="connsiteY29" fmla="*/ 2073686 h 2176448"/>
              <a:gd name="connsiteX30" fmla="*/ 51381 w 2359413"/>
              <a:gd name="connsiteY30" fmla="*/ 2073686 h 2176448"/>
              <a:gd name="connsiteX31" fmla="*/ 102762 w 2359413"/>
              <a:gd name="connsiteY31" fmla="*/ 2125067 h 2176448"/>
              <a:gd name="connsiteX32" fmla="*/ 51381 w 2359413"/>
              <a:gd name="connsiteY32" fmla="*/ 2176448 h 2176448"/>
              <a:gd name="connsiteX33" fmla="*/ 0 w 2359413"/>
              <a:gd name="connsiteY33" fmla="*/ 2125067 h 2176448"/>
              <a:gd name="connsiteX34" fmla="*/ 51381 w 2359413"/>
              <a:gd name="connsiteY34" fmla="*/ 2073686 h 2176448"/>
              <a:gd name="connsiteX35" fmla="*/ 2308032 w 2359413"/>
              <a:gd name="connsiteY35" fmla="*/ 1777446 h 2176448"/>
              <a:gd name="connsiteX36" fmla="*/ 2359413 w 2359413"/>
              <a:gd name="connsiteY36" fmla="*/ 1828827 h 2176448"/>
              <a:gd name="connsiteX37" fmla="*/ 2308032 w 2359413"/>
              <a:gd name="connsiteY37" fmla="*/ 1880208 h 2176448"/>
              <a:gd name="connsiteX38" fmla="*/ 2256651 w 2359413"/>
              <a:gd name="connsiteY38" fmla="*/ 1828827 h 2176448"/>
              <a:gd name="connsiteX39" fmla="*/ 2308032 w 2359413"/>
              <a:gd name="connsiteY39" fmla="*/ 1777446 h 2176448"/>
              <a:gd name="connsiteX40" fmla="*/ 1931922 w 2359413"/>
              <a:gd name="connsiteY40" fmla="*/ 1777446 h 2176448"/>
              <a:gd name="connsiteX41" fmla="*/ 1983303 w 2359413"/>
              <a:gd name="connsiteY41" fmla="*/ 1828827 h 2176448"/>
              <a:gd name="connsiteX42" fmla="*/ 1931922 w 2359413"/>
              <a:gd name="connsiteY42" fmla="*/ 1880208 h 2176448"/>
              <a:gd name="connsiteX43" fmla="*/ 1880541 w 2359413"/>
              <a:gd name="connsiteY43" fmla="*/ 1828827 h 2176448"/>
              <a:gd name="connsiteX44" fmla="*/ 1931922 w 2359413"/>
              <a:gd name="connsiteY44" fmla="*/ 1777446 h 2176448"/>
              <a:gd name="connsiteX45" fmla="*/ 1555814 w 2359413"/>
              <a:gd name="connsiteY45" fmla="*/ 1777446 h 2176448"/>
              <a:gd name="connsiteX46" fmla="*/ 1607195 w 2359413"/>
              <a:gd name="connsiteY46" fmla="*/ 1828827 h 2176448"/>
              <a:gd name="connsiteX47" fmla="*/ 1555814 w 2359413"/>
              <a:gd name="connsiteY47" fmla="*/ 1880208 h 2176448"/>
              <a:gd name="connsiteX48" fmla="*/ 1504433 w 2359413"/>
              <a:gd name="connsiteY48" fmla="*/ 1828827 h 2176448"/>
              <a:gd name="connsiteX49" fmla="*/ 1555814 w 2359413"/>
              <a:gd name="connsiteY49" fmla="*/ 1777446 h 2176448"/>
              <a:gd name="connsiteX50" fmla="*/ 1179708 w 2359413"/>
              <a:gd name="connsiteY50" fmla="*/ 1777446 h 2176448"/>
              <a:gd name="connsiteX51" fmla="*/ 1231089 w 2359413"/>
              <a:gd name="connsiteY51" fmla="*/ 1828827 h 2176448"/>
              <a:gd name="connsiteX52" fmla="*/ 1179708 w 2359413"/>
              <a:gd name="connsiteY52" fmla="*/ 1880208 h 2176448"/>
              <a:gd name="connsiteX53" fmla="*/ 1128327 w 2359413"/>
              <a:gd name="connsiteY53" fmla="*/ 1828827 h 2176448"/>
              <a:gd name="connsiteX54" fmla="*/ 1179708 w 2359413"/>
              <a:gd name="connsiteY54" fmla="*/ 1777446 h 2176448"/>
              <a:gd name="connsiteX55" fmla="*/ 803599 w 2359413"/>
              <a:gd name="connsiteY55" fmla="*/ 1777446 h 2176448"/>
              <a:gd name="connsiteX56" fmla="*/ 854980 w 2359413"/>
              <a:gd name="connsiteY56" fmla="*/ 1828827 h 2176448"/>
              <a:gd name="connsiteX57" fmla="*/ 803599 w 2359413"/>
              <a:gd name="connsiteY57" fmla="*/ 1880208 h 2176448"/>
              <a:gd name="connsiteX58" fmla="*/ 752218 w 2359413"/>
              <a:gd name="connsiteY58" fmla="*/ 1828827 h 2176448"/>
              <a:gd name="connsiteX59" fmla="*/ 803599 w 2359413"/>
              <a:gd name="connsiteY59" fmla="*/ 1777446 h 2176448"/>
              <a:gd name="connsiteX60" fmla="*/ 427489 w 2359413"/>
              <a:gd name="connsiteY60" fmla="*/ 1777446 h 2176448"/>
              <a:gd name="connsiteX61" fmla="*/ 478870 w 2359413"/>
              <a:gd name="connsiteY61" fmla="*/ 1828827 h 2176448"/>
              <a:gd name="connsiteX62" fmla="*/ 427489 w 2359413"/>
              <a:gd name="connsiteY62" fmla="*/ 1880208 h 2176448"/>
              <a:gd name="connsiteX63" fmla="*/ 376108 w 2359413"/>
              <a:gd name="connsiteY63" fmla="*/ 1828827 h 2176448"/>
              <a:gd name="connsiteX64" fmla="*/ 427489 w 2359413"/>
              <a:gd name="connsiteY64" fmla="*/ 1777446 h 2176448"/>
              <a:gd name="connsiteX65" fmla="*/ 51381 w 2359413"/>
              <a:gd name="connsiteY65" fmla="*/ 1777446 h 2176448"/>
              <a:gd name="connsiteX66" fmla="*/ 102762 w 2359413"/>
              <a:gd name="connsiteY66" fmla="*/ 1828827 h 2176448"/>
              <a:gd name="connsiteX67" fmla="*/ 51381 w 2359413"/>
              <a:gd name="connsiteY67" fmla="*/ 1880208 h 2176448"/>
              <a:gd name="connsiteX68" fmla="*/ 0 w 2359413"/>
              <a:gd name="connsiteY68" fmla="*/ 1828827 h 2176448"/>
              <a:gd name="connsiteX69" fmla="*/ 51381 w 2359413"/>
              <a:gd name="connsiteY69" fmla="*/ 1777446 h 2176448"/>
              <a:gd name="connsiteX70" fmla="*/ 2308032 w 2359413"/>
              <a:gd name="connsiteY70" fmla="*/ 1481205 h 2176448"/>
              <a:gd name="connsiteX71" fmla="*/ 2359413 w 2359413"/>
              <a:gd name="connsiteY71" fmla="*/ 1532586 h 2176448"/>
              <a:gd name="connsiteX72" fmla="*/ 2308032 w 2359413"/>
              <a:gd name="connsiteY72" fmla="*/ 1583967 h 2176448"/>
              <a:gd name="connsiteX73" fmla="*/ 2256651 w 2359413"/>
              <a:gd name="connsiteY73" fmla="*/ 1532586 h 2176448"/>
              <a:gd name="connsiteX74" fmla="*/ 2308032 w 2359413"/>
              <a:gd name="connsiteY74" fmla="*/ 1481205 h 2176448"/>
              <a:gd name="connsiteX75" fmla="*/ 1931922 w 2359413"/>
              <a:gd name="connsiteY75" fmla="*/ 1481205 h 2176448"/>
              <a:gd name="connsiteX76" fmla="*/ 1983303 w 2359413"/>
              <a:gd name="connsiteY76" fmla="*/ 1532586 h 2176448"/>
              <a:gd name="connsiteX77" fmla="*/ 1931922 w 2359413"/>
              <a:gd name="connsiteY77" fmla="*/ 1583967 h 2176448"/>
              <a:gd name="connsiteX78" fmla="*/ 1880541 w 2359413"/>
              <a:gd name="connsiteY78" fmla="*/ 1532586 h 2176448"/>
              <a:gd name="connsiteX79" fmla="*/ 1931922 w 2359413"/>
              <a:gd name="connsiteY79" fmla="*/ 1481205 h 2176448"/>
              <a:gd name="connsiteX80" fmla="*/ 1555814 w 2359413"/>
              <a:gd name="connsiteY80" fmla="*/ 1481205 h 2176448"/>
              <a:gd name="connsiteX81" fmla="*/ 1607195 w 2359413"/>
              <a:gd name="connsiteY81" fmla="*/ 1532586 h 2176448"/>
              <a:gd name="connsiteX82" fmla="*/ 1555814 w 2359413"/>
              <a:gd name="connsiteY82" fmla="*/ 1583967 h 2176448"/>
              <a:gd name="connsiteX83" fmla="*/ 1504433 w 2359413"/>
              <a:gd name="connsiteY83" fmla="*/ 1532586 h 2176448"/>
              <a:gd name="connsiteX84" fmla="*/ 1555814 w 2359413"/>
              <a:gd name="connsiteY84" fmla="*/ 1481205 h 2176448"/>
              <a:gd name="connsiteX85" fmla="*/ 1179708 w 2359413"/>
              <a:gd name="connsiteY85" fmla="*/ 1481205 h 2176448"/>
              <a:gd name="connsiteX86" fmla="*/ 1231089 w 2359413"/>
              <a:gd name="connsiteY86" fmla="*/ 1532586 h 2176448"/>
              <a:gd name="connsiteX87" fmla="*/ 1179708 w 2359413"/>
              <a:gd name="connsiteY87" fmla="*/ 1583967 h 2176448"/>
              <a:gd name="connsiteX88" fmla="*/ 1128327 w 2359413"/>
              <a:gd name="connsiteY88" fmla="*/ 1532586 h 2176448"/>
              <a:gd name="connsiteX89" fmla="*/ 1179708 w 2359413"/>
              <a:gd name="connsiteY89" fmla="*/ 1481205 h 2176448"/>
              <a:gd name="connsiteX90" fmla="*/ 803599 w 2359413"/>
              <a:gd name="connsiteY90" fmla="*/ 1481205 h 2176448"/>
              <a:gd name="connsiteX91" fmla="*/ 854980 w 2359413"/>
              <a:gd name="connsiteY91" fmla="*/ 1532586 h 2176448"/>
              <a:gd name="connsiteX92" fmla="*/ 803599 w 2359413"/>
              <a:gd name="connsiteY92" fmla="*/ 1583967 h 2176448"/>
              <a:gd name="connsiteX93" fmla="*/ 752218 w 2359413"/>
              <a:gd name="connsiteY93" fmla="*/ 1532586 h 2176448"/>
              <a:gd name="connsiteX94" fmla="*/ 803599 w 2359413"/>
              <a:gd name="connsiteY94" fmla="*/ 1481205 h 2176448"/>
              <a:gd name="connsiteX95" fmla="*/ 427489 w 2359413"/>
              <a:gd name="connsiteY95" fmla="*/ 1481205 h 2176448"/>
              <a:gd name="connsiteX96" fmla="*/ 478870 w 2359413"/>
              <a:gd name="connsiteY96" fmla="*/ 1532586 h 2176448"/>
              <a:gd name="connsiteX97" fmla="*/ 427489 w 2359413"/>
              <a:gd name="connsiteY97" fmla="*/ 1583967 h 2176448"/>
              <a:gd name="connsiteX98" fmla="*/ 376108 w 2359413"/>
              <a:gd name="connsiteY98" fmla="*/ 1532586 h 2176448"/>
              <a:gd name="connsiteX99" fmla="*/ 427489 w 2359413"/>
              <a:gd name="connsiteY99" fmla="*/ 1481205 h 2176448"/>
              <a:gd name="connsiteX100" fmla="*/ 51381 w 2359413"/>
              <a:gd name="connsiteY100" fmla="*/ 1481205 h 2176448"/>
              <a:gd name="connsiteX101" fmla="*/ 102762 w 2359413"/>
              <a:gd name="connsiteY101" fmla="*/ 1532586 h 2176448"/>
              <a:gd name="connsiteX102" fmla="*/ 51381 w 2359413"/>
              <a:gd name="connsiteY102" fmla="*/ 1583967 h 2176448"/>
              <a:gd name="connsiteX103" fmla="*/ 0 w 2359413"/>
              <a:gd name="connsiteY103" fmla="*/ 1532586 h 2176448"/>
              <a:gd name="connsiteX104" fmla="*/ 51381 w 2359413"/>
              <a:gd name="connsiteY104" fmla="*/ 1481205 h 2176448"/>
              <a:gd name="connsiteX105" fmla="*/ 2308032 w 2359413"/>
              <a:gd name="connsiteY105" fmla="*/ 1184964 h 2176448"/>
              <a:gd name="connsiteX106" fmla="*/ 2359413 w 2359413"/>
              <a:gd name="connsiteY106" fmla="*/ 1236345 h 2176448"/>
              <a:gd name="connsiteX107" fmla="*/ 2308032 w 2359413"/>
              <a:gd name="connsiteY107" fmla="*/ 1287726 h 2176448"/>
              <a:gd name="connsiteX108" fmla="*/ 2256651 w 2359413"/>
              <a:gd name="connsiteY108" fmla="*/ 1236345 h 2176448"/>
              <a:gd name="connsiteX109" fmla="*/ 2308032 w 2359413"/>
              <a:gd name="connsiteY109" fmla="*/ 1184964 h 2176448"/>
              <a:gd name="connsiteX110" fmla="*/ 1931922 w 2359413"/>
              <a:gd name="connsiteY110" fmla="*/ 1184964 h 2176448"/>
              <a:gd name="connsiteX111" fmla="*/ 1983303 w 2359413"/>
              <a:gd name="connsiteY111" fmla="*/ 1236345 h 2176448"/>
              <a:gd name="connsiteX112" fmla="*/ 1931922 w 2359413"/>
              <a:gd name="connsiteY112" fmla="*/ 1287726 h 2176448"/>
              <a:gd name="connsiteX113" fmla="*/ 1880541 w 2359413"/>
              <a:gd name="connsiteY113" fmla="*/ 1236345 h 2176448"/>
              <a:gd name="connsiteX114" fmla="*/ 1931922 w 2359413"/>
              <a:gd name="connsiteY114" fmla="*/ 1184964 h 2176448"/>
              <a:gd name="connsiteX115" fmla="*/ 1555814 w 2359413"/>
              <a:gd name="connsiteY115" fmla="*/ 1184964 h 2176448"/>
              <a:gd name="connsiteX116" fmla="*/ 1607195 w 2359413"/>
              <a:gd name="connsiteY116" fmla="*/ 1236345 h 2176448"/>
              <a:gd name="connsiteX117" fmla="*/ 1555814 w 2359413"/>
              <a:gd name="connsiteY117" fmla="*/ 1287726 h 2176448"/>
              <a:gd name="connsiteX118" fmla="*/ 1504433 w 2359413"/>
              <a:gd name="connsiteY118" fmla="*/ 1236345 h 2176448"/>
              <a:gd name="connsiteX119" fmla="*/ 1555814 w 2359413"/>
              <a:gd name="connsiteY119" fmla="*/ 1184964 h 2176448"/>
              <a:gd name="connsiteX120" fmla="*/ 1179708 w 2359413"/>
              <a:gd name="connsiteY120" fmla="*/ 1184964 h 2176448"/>
              <a:gd name="connsiteX121" fmla="*/ 1231089 w 2359413"/>
              <a:gd name="connsiteY121" fmla="*/ 1236345 h 2176448"/>
              <a:gd name="connsiteX122" fmla="*/ 1179708 w 2359413"/>
              <a:gd name="connsiteY122" fmla="*/ 1287726 h 2176448"/>
              <a:gd name="connsiteX123" fmla="*/ 1128327 w 2359413"/>
              <a:gd name="connsiteY123" fmla="*/ 1236345 h 2176448"/>
              <a:gd name="connsiteX124" fmla="*/ 1179708 w 2359413"/>
              <a:gd name="connsiteY124" fmla="*/ 1184964 h 2176448"/>
              <a:gd name="connsiteX125" fmla="*/ 803599 w 2359413"/>
              <a:gd name="connsiteY125" fmla="*/ 1184964 h 2176448"/>
              <a:gd name="connsiteX126" fmla="*/ 854980 w 2359413"/>
              <a:gd name="connsiteY126" fmla="*/ 1236345 h 2176448"/>
              <a:gd name="connsiteX127" fmla="*/ 803599 w 2359413"/>
              <a:gd name="connsiteY127" fmla="*/ 1287726 h 2176448"/>
              <a:gd name="connsiteX128" fmla="*/ 752218 w 2359413"/>
              <a:gd name="connsiteY128" fmla="*/ 1236345 h 2176448"/>
              <a:gd name="connsiteX129" fmla="*/ 803599 w 2359413"/>
              <a:gd name="connsiteY129" fmla="*/ 1184964 h 2176448"/>
              <a:gd name="connsiteX130" fmla="*/ 427489 w 2359413"/>
              <a:gd name="connsiteY130" fmla="*/ 1184964 h 2176448"/>
              <a:gd name="connsiteX131" fmla="*/ 478870 w 2359413"/>
              <a:gd name="connsiteY131" fmla="*/ 1236345 h 2176448"/>
              <a:gd name="connsiteX132" fmla="*/ 427489 w 2359413"/>
              <a:gd name="connsiteY132" fmla="*/ 1287726 h 2176448"/>
              <a:gd name="connsiteX133" fmla="*/ 376108 w 2359413"/>
              <a:gd name="connsiteY133" fmla="*/ 1236345 h 2176448"/>
              <a:gd name="connsiteX134" fmla="*/ 427489 w 2359413"/>
              <a:gd name="connsiteY134" fmla="*/ 1184964 h 2176448"/>
              <a:gd name="connsiteX135" fmla="*/ 51381 w 2359413"/>
              <a:gd name="connsiteY135" fmla="*/ 1184964 h 2176448"/>
              <a:gd name="connsiteX136" fmla="*/ 102762 w 2359413"/>
              <a:gd name="connsiteY136" fmla="*/ 1236345 h 2176448"/>
              <a:gd name="connsiteX137" fmla="*/ 51381 w 2359413"/>
              <a:gd name="connsiteY137" fmla="*/ 1287726 h 2176448"/>
              <a:gd name="connsiteX138" fmla="*/ 0 w 2359413"/>
              <a:gd name="connsiteY138" fmla="*/ 1236345 h 2176448"/>
              <a:gd name="connsiteX139" fmla="*/ 51381 w 2359413"/>
              <a:gd name="connsiteY139" fmla="*/ 1184964 h 2176448"/>
              <a:gd name="connsiteX140" fmla="*/ 2308032 w 2359413"/>
              <a:gd name="connsiteY140" fmla="*/ 888722 h 2176448"/>
              <a:gd name="connsiteX141" fmla="*/ 2359413 w 2359413"/>
              <a:gd name="connsiteY141" fmla="*/ 940103 h 2176448"/>
              <a:gd name="connsiteX142" fmla="*/ 2308032 w 2359413"/>
              <a:gd name="connsiteY142" fmla="*/ 991484 h 2176448"/>
              <a:gd name="connsiteX143" fmla="*/ 2256651 w 2359413"/>
              <a:gd name="connsiteY143" fmla="*/ 940103 h 2176448"/>
              <a:gd name="connsiteX144" fmla="*/ 2308032 w 2359413"/>
              <a:gd name="connsiteY144" fmla="*/ 888722 h 2176448"/>
              <a:gd name="connsiteX145" fmla="*/ 1931922 w 2359413"/>
              <a:gd name="connsiteY145" fmla="*/ 888722 h 2176448"/>
              <a:gd name="connsiteX146" fmla="*/ 1983303 w 2359413"/>
              <a:gd name="connsiteY146" fmla="*/ 940103 h 2176448"/>
              <a:gd name="connsiteX147" fmla="*/ 1931922 w 2359413"/>
              <a:gd name="connsiteY147" fmla="*/ 991484 h 2176448"/>
              <a:gd name="connsiteX148" fmla="*/ 1880541 w 2359413"/>
              <a:gd name="connsiteY148" fmla="*/ 940103 h 2176448"/>
              <a:gd name="connsiteX149" fmla="*/ 1931922 w 2359413"/>
              <a:gd name="connsiteY149" fmla="*/ 888722 h 2176448"/>
              <a:gd name="connsiteX150" fmla="*/ 1555814 w 2359413"/>
              <a:gd name="connsiteY150" fmla="*/ 888722 h 2176448"/>
              <a:gd name="connsiteX151" fmla="*/ 1607195 w 2359413"/>
              <a:gd name="connsiteY151" fmla="*/ 940103 h 2176448"/>
              <a:gd name="connsiteX152" fmla="*/ 1555814 w 2359413"/>
              <a:gd name="connsiteY152" fmla="*/ 991484 h 2176448"/>
              <a:gd name="connsiteX153" fmla="*/ 1504433 w 2359413"/>
              <a:gd name="connsiteY153" fmla="*/ 940103 h 2176448"/>
              <a:gd name="connsiteX154" fmla="*/ 1555814 w 2359413"/>
              <a:gd name="connsiteY154" fmla="*/ 888722 h 2176448"/>
              <a:gd name="connsiteX155" fmla="*/ 1179708 w 2359413"/>
              <a:gd name="connsiteY155" fmla="*/ 888722 h 2176448"/>
              <a:gd name="connsiteX156" fmla="*/ 1231089 w 2359413"/>
              <a:gd name="connsiteY156" fmla="*/ 940103 h 2176448"/>
              <a:gd name="connsiteX157" fmla="*/ 1179708 w 2359413"/>
              <a:gd name="connsiteY157" fmla="*/ 991484 h 2176448"/>
              <a:gd name="connsiteX158" fmla="*/ 1128327 w 2359413"/>
              <a:gd name="connsiteY158" fmla="*/ 940103 h 2176448"/>
              <a:gd name="connsiteX159" fmla="*/ 1179708 w 2359413"/>
              <a:gd name="connsiteY159" fmla="*/ 888722 h 2176448"/>
              <a:gd name="connsiteX160" fmla="*/ 803599 w 2359413"/>
              <a:gd name="connsiteY160" fmla="*/ 888722 h 2176448"/>
              <a:gd name="connsiteX161" fmla="*/ 854980 w 2359413"/>
              <a:gd name="connsiteY161" fmla="*/ 940103 h 2176448"/>
              <a:gd name="connsiteX162" fmla="*/ 803599 w 2359413"/>
              <a:gd name="connsiteY162" fmla="*/ 991484 h 2176448"/>
              <a:gd name="connsiteX163" fmla="*/ 752218 w 2359413"/>
              <a:gd name="connsiteY163" fmla="*/ 940103 h 2176448"/>
              <a:gd name="connsiteX164" fmla="*/ 803599 w 2359413"/>
              <a:gd name="connsiteY164" fmla="*/ 888722 h 2176448"/>
              <a:gd name="connsiteX165" fmla="*/ 427489 w 2359413"/>
              <a:gd name="connsiteY165" fmla="*/ 888722 h 2176448"/>
              <a:gd name="connsiteX166" fmla="*/ 478870 w 2359413"/>
              <a:gd name="connsiteY166" fmla="*/ 940103 h 2176448"/>
              <a:gd name="connsiteX167" fmla="*/ 427489 w 2359413"/>
              <a:gd name="connsiteY167" fmla="*/ 991484 h 2176448"/>
              <a:gd name="connsiteX168" fmla="*/ 376108 w 2359413"/>
              <a:gd name="connsiteY168" fmla="*/ 940103 h 2176448"/>
              <a:gd name="connsiteX169" fmla="*/ 427489 w 2359413"/>
              <a:gd name="connsiteY169" fmla="*/ 888722 h 2176448"/>
              <a:gd name="connsiteX170" fmla="*/ 51381 w 2359413"/>
              <a:gd name="connsiteY170" fmla="*/ 888722 h 2176448"/>
              <a:gd name="connsiteX171" fmla="*/ 102762 w 2359413"/>
              <a:gd name="connsiteY171" fmla="*/ 940103 h 2176448"/>
              <a:gd name="connsiteX172" fmla="*/ 51381 w 2359413"/>
              <a:gd name="connsiteY172" fmla="*/ 991484 h 2176448"/>
              <a:gd name="connsiteX173" fmla="*/ 0 w 2359413"/>
              <a:gd name="connsiteY173" fmla="*/ 940103 h 2176448"/>
              <a:gd name="connsiteX174" fmla="*/ 51381 w 2359413"/>
              <a:gd name="connsiteY174" fmla="*/ 888722 h 2176448"/>
              <a:gd name="connsiteX175" fmla="*/ 2308032 w 2359413"/>
              <a:gd name="connsiteY175" fmla="*/ 592481 h 2176448"/>
              <a:gd name="connsiteX176" fmla="*/ 2359413 w 2359413"/>
              <a:gd name="connsiteY176" fmla="*/ 643862 h 2176448"/>
              <a:gd name="connsiteX177" fmla="*/ 2308032 w 2359413"/>
              <a:gd name="connsiteY177" fmla="*/ 695243 h 2176448"/>
              <a:gd name="connsiteX178" fmla="*/ 2256651 w 2359413"/>
              <a:gd name="connsiteY178" fmla="*/ 643862 h 2176448"/>
              <a:gd name="connsiteX179" fmla="*/ 2308032 w 2359413"/>
              <a:gd name="connsiteY179" fmla="*/ 592481 h 2176448"/>
              <a:gd name="connsiteX180" fmla="*/ 1931922 w 2359413"/>
              <a:gd name="connsiteY180" fmla="*/ 592481 h 2176448"/>
              <a:gd name="connsiteX181" fmla="*/ 1983303 w 2359413"/>
              <a:gd name="connsiteY181" fmla="*/ 643862 h 2176448"/>
              <a:gd name="connsiteX182" fmla="*/ 1931922 w 2359413"/>
              <a:gd name="connsiteY182" fmla="*/ 695243 h 2176448"/>
              <a:gd name="connsiteX183" fmla="*/ 1880541 w 2359413"/>
              <a:gd name="connsiteY183" fmla="*/ 643862 h 2176448"/>
              <a:gd name="connsiteX184" fmla="*/ 1931922 w 2359413"/>
              <a:gd name="connsiteY184" fmla="*/ 592481 h 2176448"/>
              <a:gd name="connsiteX185" fmla="*/ 1555814 w 2359413"/>
              <a:gd name="connsiteY185" fmla="*/ 592481 h 2176448"/>
              <a:gd name="connsiteX186" fmla="*/ 1607195 w 2359413"/>
              <a:gd name="connsiteY186" fmla="*/ 643862 h 2176448"/>
              <a:gd name="connsiteX187" fmla="*/ 1555814 w 2359413"/>
              <a:gd name="connsiteY187" fmla="*/ 695243 h 2176448"/>
              <a:gd name="connsiteX188" fmla="*/ 1504433 w 2359413"/>
              <a:gd name="connsiteY188" fmla="*/ 643862 h 2176448"/>
              <a:gd name="connsiteX189" fmla="*/ 1555814 w 2359413"/>
              <a:gd name="connsiteY189" fmla="*/ 592481 h 2176448"/>
              <a:gd name="connsiteX190" fmla="*/ 1179708 w 2359413"/>
              <a:gd name="connsiteY190" fmla="*/ 592481 h 2176448"/>
              <a:gd name="connsiteX191" fmla="*/ 1231089 w 2359413"/>
              <a:gd name="connsiteY191" fmla="*/ 643862 h 2176448"/>
              <a:gd name="connsiteX192" fmla="*/ 1179708 w 2359413"/>
              <a:gd name="connsiteY192" fmla="*/ 695243 h 2176448"/>
              <a:gd name="connsiteX193" fmla="*/ 1128327 w 2359413"/>
              <a:gd name="connsiteY193" fmla="*/ 643862 h 2176448"/>
              <a:gd name="connsiteX194" fmla="*/ 1179708 w 2359413"/>
              <a:gd name="connsiteY194" fmla="*/ 592481 h 2176448"/>
              <a:gd name="connsiteX195" fmla="*/ 803599 w 2359413"/>
              <a:gd name="connsiteY195" fmla="*/ 592481 h 2176448"/>
              <a:gd name="connsiteX196" fmla="*/ 854980 w 2359413"/>
              <a:gd name="connsiteY196" fmla="*/ 643862 h 2176448"/>
              <a:gd name="connsiteX197" fmla="*/ 803599 w 2359413"/>
              <a:gd name="connsiteY197" fmla="*/ 695243 h 2176448"/>
              <a:gd name="connsiteX198" fmla="*/ 752218 w 2359413"/>
              <a:gd name="connsiteY198" fmla="*/ 643862 h 2176448"/>
              <a:gd name="connsiteX199" fmla="*/ 803599 w 2359413"/>
              <a:gd name="connsiteY199" fmla="*/ 592481 h 2176448"/>
              <a:gd name="connsiteX200" fmla="*/ 427489 w 2359413"/>
              <a:gd name="connsiteY200" fmla="*/ 592481 h 2176448"/>
              <a:gd name="connsiteX201" fmla="*/ 478870 w 2359413"/>
              <a:gd name="connsiteY201" fmla="*/ 643862 h 2176448"/>
              <a:gd name="connsiteX202" fmla="*/ 427489 w 2359413"/>
              <a:gd name="connsiteY202" fmla="*/ 695243 h 2176448"/>
              <a:gd name="connsiteX203" fmla="*/ 376108 w 2359413"/>
              <a:gd name="connsiteY203" fmla="*/ 643862 h 2176448"/>
              <a:gd name="connsiteX204" fmla="*/ 427489 w 2359413"/>
              <a:gd name="connsiteY204" fmla="*/ 592481 h 2176448"/>
              <a:gd name="connsiteX205" fmla="*/ 51381 w 2359413"/>
              <a:gd name="connsiteY205" fmla="*/ 592481 h 2176448"/>
              <a:gd name="connsiteX206" fmla="*/ 102762 w 2359413"/>
              <a:gd name="connsiteY206" fmla="*/ 643862 h 2176448"/>
              <a:gd name="connsiteX207" fmla="*/ 51381 w 2359413"/>
              <a:gd name="connsiteY207" fmla="*/ 695243 h 2176448"/>
              <a:gd name="connsiteX208" fmla="*/ 0 w 2359413"/>
              <a:gd name="connsiteY208" fmla="*/ 643862 h 2176448"/>
              <a:gd name="connsiteX209" fmla="*/ 51381 w 2359413"/>
              <a:gd name="connsiteY209" fmla="*/ 592481 h 2176448"/>
              <a:gd name="connsiteX210" fmla="*/ 2308032 w 2359413"/>
              <a:gd name="connsiteY210" fmla="*/ 296241 h 2176448"/>
              <a:gd name="connsiteX211" fmla="*/ 2359413 w 2359413"/>
              <a:gd name="connsiteY211" fmla="*/ 347622 h 2176448"/>
              <a:gd name="connsiteX212" fmla="*/ 2308032 w 2359413"/>
              <a:gd name="connsiteY212" fmla="*/ 399003 h 2176448"/>
              <a:gd name="connsiteX213" fmla="*/ 2256651 w 2359413"/>
              <a:gd name="connsiteY213" fmla="*/ 347622 h 2176448"/>
              <a:gd name="connsiteX214" fmla="*/ 2308032 w 2359413"/>
              <a:gd name="connsiteY214" fmla="*/ 296241 h 2176448"/>
              <a:gd name="connsiteX215" fmla="*/ 1931922 w 2359413"/>
              <a:gd name="connsiteY215" fmla="*/ 296241 h 2176448"/>
              <a:gd name="connsiteX216" fmla="*/ 1983303 w 2359413"/>
              <a:gd name="connsiteY216" fmla="*/ 347622 h 2176448"/>
              <a:gd name="connsiteX217" fmla="*/ 1931922 w 2359413"/>
              <a:gd name="connsiteY217" fmla="*/ 399003 h 2176448"/>
              <a:gd name="connsiteX218" fmla="*/ 1880541 w 2359413"/>
              <a:gd name="connsiteY218" fmla="*/ 347622 h 2176448"/>
              <a:gd name="connsiteX219" fmla="*/ 1931922 w 2359413"/>
              <a:gd name="connsiteY219" fmla="*/ 296241 h 2176448"/>
              <a:gd name="connsiteX220" fmla="*/ 1555814 w 2359413"/>
              <a:gd name="connsiteY220" fmla="*/ 296241 h 2176448"/>
              <a:gd name="connsiteX221" fmla="*/ 1607195 w 2359413"/>
              <a:gd name="connsiteY221" fmla="*/ 347622 h 2176448"/>
              <a:gd name="connsiteX222" fmla="*/ 1555814 w 2359413"/>
              <a:gd name="connsiteY222" fmla="*/ 399003 h 2176448"/>
              <a:gd name="connsiteX223" fmla="*/ 1504433 w 2359413"/>
              <a:gd name="connsiteY223" fmla="*/ 347622 h 2176448"/>
              <a:gd name="connsiteX224" fmla="*/ 1555814 w 2359413"/>
              <a:gd name="connsiteY224" fmla="*/ 296241 h 2176448"/>
              <a:gd name="connsiteX225" fmla="*/ 1179708 w 2359413"/>
              <a:gd name="connsiteY225" fmla="*/ 296241 h 2176448"/>
              <a:gd name="connsiteX226" fmla="*/ 1231089 w 2359413"/>
              <a:gd name="connsiteY226" fmla="*/ 347622 h 2176448"/>
              <a:gd name="connsiteX227" fmla="*/ 1179708 w 2359413"/>
              <a:gd name="connsiteY227" fmla="*/ 399003 h 2176448"/>
              <a:gd name="connsiteX228" fmla="*/ 1128327 w 2359413"/>
              <a:gd name="connsiteY228" fmla="*/ 347622 h 2176448"/>
              <a:gd name="connsiteX229" fmla="*/ 1179708 w 2359413"/>
              <a:gd name="connsiteY229" fmla="*/ 296241 h 2176448"/>
              <a:gd name="connsiteX230" fmla="*/ 803599 w 2359413"/>
              <a:gd name="connsiteY230" fmla="*/ 296241 h 2176448"/>
              <a:gd name="connsiteX231" fmla="*/ 854980 w 2359413"/>
              <a:gd name="connsiteY231" fmla="*/ 347622 h 2176448"/>
              <a:gd name="connsiteX232" fmla="*/ 803599 w 2359413"/>
              <a:gd name="connsiteY232" fmla="*/ 399003 h 2176448"/>
              <a:gd name="connsiteX233" fmla="*/ 752218 w 2359413"/>
              <a:gd name="connsiteY233" fmla="*/ 347622 h 2176448"/>
              <a:gd name="connsiteX234" fmla="*/ 803599 w 2359413"/>
              <a:gd name="connsiteY234" fmla="*/ 296241 h 2176448"/>
              <a:gd name="connsiteX235" fmla="*/ 427489 w 2359413"/>
              <a:gd name="connsiteY235" fmla="*/ 296241 h 2176448"/>
              <a:gd name="connsiteX236" fmla="*/ 478870 w 2359413"/>
              <a:gd name="connsiteY236" fmla="*/ 347622 h 2176448"/>
              <a:gd name="connsiteX237" fmla="*/ 427489 w 2359413"/>
              <a:gd name="connsiteY237" fmla="*/ 399003 h 2176448"/>
              <a:gd name="connsiteX238" fmla="*/ 376108 w 2359413"/>
              <a:gd name="connsiteY238" fmla="*/ 347622 h 2176448"/>
              <a:gd name="connsiteX239" fmla="*/ 427489 w 2359413"/>
              <a:gd name="connsiteY239" fmla="*/ 296241 h 2176448"/>
              <a:gd name="connsiteX240" fmla="*/ 51381 w 2359413"/>
              <a:gd name="connsiteY240" fmla="*/ 296241 h 2176448"/>
              <a:gd name="connsiteX241" fmla="*/ 102762 w 2359413"/>
              <a:gd name="connsiteY241" fmla="*/ 347622 h 2176448"/>
              <a:gd name="connsiteX242" fmla="*/ 51381 w 2359413"/>
              <a:gd name="connsiteY242" fmla="*/ 399003 h 2176448"/>
              <a:gd name="connsiteX243" fmla="*/ 0 w 2359413"/>
              <a:gd name="connsiteY243" fmla="*/ 347622 h 2176448"/>
              <a:gd name="connsiteX244" fmla="*/ 51381 w 2359413"/>
              <a:gd name="connsiteY244" fmla="*/ 296241 h 2176448"/>
              <a:gd name="connsiteX245" fmla="*/ 2308032 w 2359413"/>
              <a:gd name="connsiteY245" fmla="*/ 0 h 2176448"/>
              <a:gd name="connsiteX246" fmla="*/ 2359413 w 2359413"/>
              <a:gd name="connsiteY246" fmla="*/ 51381 h 2176448"/>
              <a:gd name="connsiteX247" fmla="*/ 2308032 w 2359413"/>
              <a:gd name="connsiteY247" fmla="*/ 102762 h 2176448"/>
              <a:gd name="connsiteX248" fmla="*/ 2256651 w 2359413"/>
              <a:gd name="connsiteY248" fmla="*/ 51381 h 2176448"/>
              <a:gd name="connsiteX249" fmla="*/ 2308032 w 2359413"/>
              <a:gd name="connsiteY249" fmla="*/ 0 h 2176448"/>
              <a:gd name="connsiteX250" fmla="*/ 1931922 w 2359413"/>
              <a:gd name="connsiteY250" fmla="*/ 0 h 2176448"/>
              <a:gd name="connsiteX251" fmla="*/ 1983303 w 2359413"/>
              <a:gd name="connsiteY251" fmla="*/ 51381 h 2176448"/>
              <a:gd name="connsiteX252" fmla="*/ 1931922 w 2359413"/>
              <a:gd name="connsiteY252" fmla="*/ 102762 h 2176448"/>
              <a:gd name="connsiteX253" fmla="*/ 1880541 w 2359413"/>
              <a:gd name="connsiteY253" fmla="*/ 51381 h 2176448"/>
              <a:gd name="connsiteX254" fmla="*/ 1931922 w 2359413"/>
              <a:gd name="connsiteY254" fmla="*/ 0 h 2176448"/>
              <a:gd name="connsiteX255" fmla="*/ 1555814 w 2359413"/>
              <a:gd name="connsiteY255" fmla="*/ 0 h 2176448"/>
              <a:gd name="connsiteX256" fmla="*/ 1607195 w 2359413"/>
              <a:gd name="connsiteY256" fmla="*/ 51381 h 2176448"/>
              <a:gd name="connsiteX257" fmla="*/ 1555814 w 2359413"/>
              <a:gd name="connsiteY257" fmla="*/ 102762 h 2176448"/>
              <a:gd name="connsiteX258" fmla="*/ 1504433 w 2359413"/>
              <a:gd name="connsiteY258" fmla="*/ 51381 h 2176448"/>
              <a:gd name="connsiteX259" fmla="*/ 1555814 w 2359413"/>
              <a:gd name="connsiteY259" fmla="*/ 0 h 2176448"/>
              <a:gd name="connsiteX260" fmla="*/ 1179708 w 2359413"/>
              <a:gd name="connsiteY260" fmla="*/ 0 h 2176448"/>
              <a:gd name="connsiteX261" fmla="*/ 1231089 w 2359413"/>
              <a:gd name="connsiteY261" fmla="*/ 51381 h 2176448"/>
              <a:gd name="connsiteX262" fmla="*/ 1179708 w 2359413"/>
              <a:gd name="connsiteY262" fmla="*/ 102762 h 2176448"/>
              <a:gd name="connsiteX263" fmla="*/ 1128327 w 2359413"/>
              <a:gd name="connsiteY263" fmla="*/ 51381 h 2176448"/>
              <a:gd name="connsiteX264" fmla="*/ 1179708 w 2359413"/>
              <a:gd name="connsiteY264" fmla="*/ 0 h 2176448"/>
              <a:gd name="connsiteX265" fmla="*/ 803599 w 2359413"/>
              <a:gd name="connsiteY265" fmla="*/ 0 h 2176448"/>
              <a:gd name="connsiteX266" fmla="*/ 854980 w 2359413"/>
              <a:gd name="connsiteY266" fmla="*/ 51381 h 2176448"/>
              <a:gd name="connsiteX267" fmla="*/ 803599 w 2359413"/>
              <a:gd name="connsiteY267" fmla="*/ 102762 h 2176448"/>
              <a:gd name="connsiteX268" fmla="*/ 752218 w 2359413"/>
              <a:gd name="connsiteY268" fmla="*/ 51381 h 2176448"/>
              <a:gd name="connsiteX269" fmla="*/ 803599 w 2359413"/>
              <a:gd name="connsiteY269" fmla="*/ 0 h 2176448"/>
              <a:gd name="connsiteX270" fmla="*/ 427489 w 2359413"/>
              <a:gd name="connsiteY270" fmla="*/ 0 h 2176448"/>
              <a:gd name="connsiteX271" fmla="*/ 478870 w 2359413"/>
              <a:gd name="connsiteY271" fmla="*/ 51381 h 2176448"/>
              <a:gd name="connsiteX272" fmla="*/ 427489 w 2359413"/>
              <a:gd name="connsiteY272" fmla="*/ 102762 h 2176448"/>
              <a:gd name="connsiteX273" fmla="*/ 376108 w 2359413"/>
              <a:gd name="connsiteY273" fmla="*/ 51381 h 2176448"/>
              <a:gd name="connsiteX274" fmla="*/ 427489 w 2359413"/>
              <a:gd name="connsiteY274" fmla="*/ 0 h 2176448"/>
              <a:gd name="connsiteX275" fmla="*/ 51381 w 2359413"/>
              <a:gd name="connsiteY275" fmla="*/ 0 h 2176448"/>
              <a:gd name="connsiteX276" fmla="*/ 102762 w 2359413"/>
              <a:gd name="connsiteY276" fmla="*/ 51381 h 2176448"/>
              <a:gd name="connsiteX277" fmla="*/ 51381 w 2359413"/>
              <a:gd name="connsiteY277" fmla="*/ 102762 h 2176448"/>
              <a:gd name="connsiteX278" fmla="*/ 0 w 2359413"/>
              <a:gd name="connsiteY278" fmla="*/ 51381 h 2176448"/>
              <a:gd name="connsiteX279" fmla="*/ 51381 w 2359413"/>
              <a:gd name="connsiteY279" fmla="*/ 0 h 2176448"/>
            </a:gdLst>
            <a:ahLst/>
            <a:cxnLst/>
            <a:rect l="l" t="t" r="r" b="b"/>
            <a:pathLst>
              <a:path w="2359413" h="2176448">
                <a:moveTo>
                  <a:pt x="2308032" y="2073686"/>
                </a:moveTo>
                <a:cubicBezTo>
                  <a:pt x="2336409" y="2073686"/>
                  <a:pt x="2359413" y="2096690"/>
                  <a:pt x="2359413" y="2125067"/>
                </a:cubicBezTo>
                <a:cubicBezTo>
                  <a:pt x="2359413" y="2153444"/>
                  <a:pt x="2336409" y="2176448"/>
                  <a:pt x="2308032" y="2176448"/>
                </a:cubicBezTo>
                <a:cubicBezTo>
                  <a:pt x="2279655" y="2176448"/>
                  <a:pt x="2256651" y="2153444"/>
                  <a:pt x="2256651" y="2125067"/>
                </a:cubicBezTo>
                <a:cubicBezTo>
                  <a:pt x="2256651" y="2096690"/>
                  <a:pt x="2279655" y="2073686"/>
                  <a:pt x="2308032" y="2073686"/>
                </a:cubicBezTo>
                <a:close/>
                <a:moveTo>
                  <a:pt x="1931922" y="2073686"/>
                </a:moveTo>
                <a:cubicBezTo>
                  <a:pt x="1960299" y="2073686"/>
                  <a:pt x="1983303" y="2096690"/>
                  <a:pt x="1983303" y="2125067"/>
                </a:cubicBezTo>
                <a:cubicBezTo>
                  <a:pt x="1983303" y="2153444"/>
                  <a:pt x="1960299" y="2176448"/>
                  <a:pt x="1931922" y="2176448"/>
                </a:cubicBezTo>
                <a:cubicBezTo>
                  <a:pt x="1903545" y="2176448"/>
                  <a:pt x="1880541" y="2153444"/>
                  <a:pt x="1880541" y="2125067"/>
                </a:cubicBezTo>
                <a:cubicBezTo>
                  <a:pt x="1880541" y="2096690"/>
                  <a:pt x="1903545" y="2073686"/>
                  <a:pt x="1931922" y="2073686"/>
                </a:cubicBezTo>
                <a:close/>
                <a:moveTo>
                  <a:pt x="1555814" y="2073686"/>
                </a:moveTo>
                <a:cubicBezTo>
                  <a:pt x="1584191" y="2073686"/>
                  <a:pt x="1607195" y="2096690"/>
                  <a:pt x="1607195" y="2125067"/>
                </a:cubicBezTo>
                <a:cubicBezTo>
                  <a:pt x="1607195" y="2153444"/>
                  <a:pt x="1584191" y="2176448"/>
                  <a:pt x="1555814" y="2176448"/>
                </a:cubicBezTo>
                <a:cubicBezTo>
                  <a:pt x="1527437" y="2176448"/>
                  <a:pt x="1504433" y="2153444"/>
                  <a:pt x="1504433" y="2125067"/>
                </a:cubicBezTo>
                <a:cubicBezTo>
                  <a:pt x="1504433" y="2096690"/>
                  <a:pt x="1527437" y="2073686"/>
                  <a:pt x="1555814" y="2073686"/>
                </a:cubicBezTo>
                <a:close/>
                <a:moveTo>
                  <a:pt x="1179708" y="2073686"/>
                </a:moveTo>
                <a:cubicBezTo>
                  <a:pt x="1208085" y="2073686"/>
                  <a:pt x="1231089" y="2096690"/>
                  <a:pt x="1231089" y="2125067"/>
                </a:cubicBezTo>
                <a:cubicBezTo>
                  <a:pt x="1231089" y="2153444"/>
                  <a:pt x="1208085" y="2176448"/>
                  <a:pt x="1179708" y="2176448"/>
                </a:cubicBezTo>
                <a:cubicBezTo>
                  <a:pt x="1151331" y="2176448"/>
                  <a:pt x="1128327" y="2153444"/>
                  <a:pt x="1128327" y="2125067"/>
                </a:cubicBezTo>
                <a:cubicBezTo>
                  <a:pt x="1128327" y="2096690"/>
                  <a:pt x="1151331" y="2073686"/>
                  <a:pt x="1179708" y="2073686"/>
                </a:cubicBezTo>
                <a:close/>
                <a:moveTo>
                  <a:pt x="803599" y="2073686"/>
                </a:moveTo>
                <a:cubicBezTo>
                  <a:pt x="831976" y="2073686"/>
                  <a:pt x="854980" y="2096690"/>
                  <a:pt x="854980" y="2125067"/>
                </a:cubicBezTo>
                <a:cubicBezTo>
                  <a:pt x="854980" y="2153444"/>
                  <a:pt x="831976" y="2176448"/>
                  <a:pt x="803599" y="2176448"/>
                </a:cubicBezTo>
                <a:cubicBezTo>
                  <a:pt x="775222" y="2176448"/>
                  <a:pt x="752218" y="2153444"/>
                  <a:pt x="752218" y="2125067"/>
                </a:cubicBezTo>
                <a:cubicBezTo>
                  <a:pt x="752218" y="2096690"/>
                  <a:pt x="775222" y="2073686"/>
                  <a:pt x="803599" y="2073686"/>
                </a:cubicBezTo>
                <a:close/>
                <a:moveTo>
                  <a:pt x="427489" y="2073686"/>
                </a:moveTo>
                <a:cubicBezTo>
                  <a:pt x="455866" y="2073686"/>
                  <a:pt x="478870" y="2096690"/>
                  <a:pt x="478870" y="2125067"/>
                </a:cubicBezTo>
                <a:cubicBezTo>
                  <a:pt x="478870" y="2153444"/>
                  <a:pt x="455866" y="2176448"/>
                  <a:pt x="427489" y="2176448"/>
                </a:cubicBezTo>
                <a:cubicBezTo>
                  <a:pt x="399112" y="2176448"/>
                  <a:pt x="376108" y="2153444"/>
                  <a:pt x="376108" y="2125067"/>
                </a:cubicBezTo>
                <a:cubicBezTo>
                  <a:pt x="376108" y="2096690"/>
                  <a:pt x="399112" y="2073686"/>
                  <a:pt x="427489" y="2073686"/>
                </a:cubicBezTo>
                <a:close/>
                <a:moveTo>
                  <a:pt x="51381" y="2073686"/>
                </a:moveTo>
                <a:cubicBezTo>
                  <a:pt x="79758" y="2073686"/>
                  <a:pt x="102762" y="2096690"/>
                  <a:pt x="102762" y="2125067"/>
                </a:cubicBezTo>
                <a:cubicBezTo>
                  <a:pt x="102762" y="2153444"/>
                  <a:pt x="79758" y="2176448"/>
                  <a:pt x="51381" y="2176448"/>
                </a:cubicBezTo>
                <a:cubicBezTo>
                  <a:pt x="23004" y="2176448"/>
                  <a:pt x="0" y="2153444"/>
                  <a:pt x="0" y="2125067"/>
                </a:cubicBezTo>
                <a:cubicBezTo>
                  <a:pt x="0" y="2096690"/>
                  <a:pt x="23004" y="2073686"/>
                  <a:pt x="51381" y="2073686"/>
                </a:cubicBezTo>
                <a:close/>
                <a:moveTo>
                  <a:pt x="2308032" y="1777446"/>
                </a:moveTo>
                <a:cubicBezTo>
                  <a:pt x="2336409" y="1777446"/>
                  <a:pt x="2359413" y="1800450"/>
                  <a:pt x="2359413" y="1828827"/>
                </a:cubicBezTo>
                <a:cubicBezTo>
                  <a:pt x="2359413" y="1857204"/>
                  <a:pt x="2336409" y="1880208"/>
                  <a:pt x="2308032" y="1880208"/>
                </a:cubicBezTo>
                <a:cubicBezTo>
                  <a:pt x="2279655" y="1880208"/>
                  <a:pt x="2256651" y="1857204"/>
                  <a:pt x="2256651" y="1828827"/>
                </a:cubicBezTo>
                <a:cubicBezTo>
                  <a:pt x="2256651" y="1800450"/>
                  <a:pt x="2279655" y="1777446"/>
                  <a:pt x="2308032" y="1777446"/>
                </a:cubicBezTo>
                <a:close/>
                <a:moveTo>
                  <a:pt x="1931922" y="1777446"/>
                </a:moveTo>
                <a:cubicBezTo>
                  <a:pt x="1960299" y="1777446"/>
                  <a:pt x="1983303" y="1800450"/>
                  <a:pt x="1983303" y="1828827"/>
                </a:cubicBezTo>
                <a:cubicBezTo>
                  <a:pt x="1983303" y="1857204"/>
                  <a:pt x="1960299" y="1880208"/>
                  <a:pt x="1931922" y="1880208"/>
                </a:cubicBezTo>
                <a:cubicBezTo>
                  <a:pt x="1903545" y="1880208"/>
                  <a:pt x="1880541" y="1857204"/>
                  <a:pt x="1880541" y="1828827"/>
                </a:cubicBezTo>
                <a:cubicBezTo>
                  <a:pt x="1880541" y="1800450"/>
                  <a:pt x="1903545" y="1777446"/>
                  <a:pt x="1931922" y="1777446"/>
                </a:cubicBezTo>
                <a:close/>
                <a:moveTo>
                  <a:pt x="1555814" y="1777446"/>
                </a:moveTo>
                <a:cubicBezTo>
                  <a:pt x="1584191" y="1777446"/>
                  <a:pt x="1607195" y="1800450"/>
                  <a:pt x="1607195" y="1828827"/>
                </a:cubicBezTo>
                <a:cubicBezTo>
                  <a:pt x="1607195" y="1857204"/>
                  <a:pt x="1584191" y="1880208"/>
                  <a:pt x="1555814" y="1880208"/>
                </a:cubicBezTo>
                <a:cubicBezTo>
                  <a:pt x="1527437" y="1880208"/>
                  <a:pt x="1504433" y="1857204"/>
                  <a:pt x="1504433" y="1828827"/>
                </a:cubicBezTo>
                <a:cubicBezTo>
                  <a:pt x="1504433" y="1800450"/>
                  <a:pt x="1527437" y="1777446"/>
                  <a:pt x="1555814" y="1777446"/>
                </a:cubicBezTo>
                <a:close/>
                <a:moveTo>
                  <a:pt x="1179708" y="1777446"/>
                </a:moveTo>
                <a:cubicBezTo>
                  <a:pt x="1208085" y="1777446"/>
                  <a:pt x="1231089" y="1800450"/>
                  <a:pt x="1231089" y="1828827"/>
                </a:cubicBezTo>
                <a:cubicBezTo>
                  <a:pt x="1231089" y="1857204"/>
                  <a:pt x="1208085" y="1880208"/>
                  <a:pt x="1179708" y="1880208"/>
                </a:cubicBezTo>
                <a:cubicBezTo>
                  <a:pt x="1151331" y="1880208"/>
                  <a:pt x="1128327" y="1857204"/>
                  <a:pt x="1128327" y="1828827"/>
                </a:cubicBezTo>
                <a:cubicBezTo>
                  <a:pt x="1128327" y="1800450"/>
                  <a:pt x="1151331" y="1777446"/>
                  <a:pt x="1179708" y="1777446"/>
                </a:cubicBezTo>
                <a:close/>
                <a:moveTo>
                  <a:pt x="803599" y="1777446"/>
                </a:moveTo>
                <a:cubicBezTo>
                  <a:pt x="831976" y="1777446"/>
                  <a:pt x="854980" y="1800450"/>
                  <a:pt x="854980" y="1828827"/>
                </a:cubicBezTo>
                <a:cubicBezTo>
                  <a:pt x="854980" y="1857204"/>
                  <a:pt x="831976" y="1880208"/>
                  <a:pt x="803599" y="1880208"/>
                </a:cubicBezTo>
                <a:cubicBezTo>
                  <a:pt x="775222" y="1880208"/>
                  <a:pt x="752218" y="1857204"/>
                  <a:pt x="752218" y="1828827"/>
                </a:cubicBezTo>
                <a:cubicBezTo>
                  <a:pt x="752218" y="1800450"/>
                  <a:pt x="775222" y="1777446"/>
                  <a:pt x="803599" y="1777446"/>
                </a:cubicBezTo>
                <a:close/>
                <a:moveTo>
                  <a:pt x="427489" y="1777446"/>
                </a:moveTo>
                <a:cubicBezTo>
                  <a:pt x="455866" y="1777446"/>
                  <a:pt x="478870" y="1800450"/>
                  <a:pt x="478870" y="1828827"/>
                </a:cubicBezTo>
                <a:cubicBezTo>
                  <a:pt x="478870" y="1857204"/>
                  <a:pt x="455866" y="1880208"/>
                  <a:pt x="427489" y="1880208"/>
                </a:cubicBezTo>
                <a:cubicBezTo>
                  <a:pt x="399112" y="1880208"/>
                  <a:pt x="376108" y="1857204"/>
                  <a:pt x="376108" y="1828827"/>
                </a:cubicBezTo>
                <a:cubicBezTo>
                  <a:pt x="376108" y="1800450"/>
                  <a:pt x="399112" y="1777446"/>
                  <a:pt x="427489" y="1777446"/>
                </a:cubicBezTo>
                <a:close/>
                <a:moveTo>
                  <a:pt x="51381" y="1777446"/>
                </a:moveTo>
                <a:cubicBezTo>
                  <a:pt x="79758" y="1777446"/>
                  <a:pt x="102762" y="1800450"/>
                  <a:pt x="102762" y="1828827"/>
                </a:cubicBezTo>
                <a:cubicBezTo>
                  <a:pt x="102762" y="1857204"/>
                  <a:pt x="79758" y="1880208"/>
                  <a:pt x="51381" y="1880208"/>
                </a:cubicBezTo>
                <a:cubicBezTo>
                  <a:pt x="23004" y="1880208"/>
                  <a:pt x="0" y="1857204"/>
                  <a:pt x="0" y="1828827"/>
                </a:cubicBezTo>
                <a:cubicBezTo>
                  <a:pt x="0" y="1800450"/>
                  <a:pt x="23004" y="1777446"/>
                  <a:pt x="51381" y="1777446"/>
                </a:cubicBezTo>
                <a:close/>
                <a:moveTo>
                  <a:pt x="2308032" y="1481205"/>
                </a:moveTo>
                <a:cubicBezTo>
                  <a:pt x="2336409" y="1481205"/>
                  <a:pt x="2359413" y="1504209"/>
                  <a:pt x="2359413" y="1532586"/>
                </a:cubicBezTo>
                <a:cubicBezTo>
                  <a:pt x="2359413" y="1560963"/>
                  <a:pt x="2336409" y="1583967"/>
                  <a:pt x="2308032" y="1583967"/>
                </a:cubicBezTo>
                <a:cubicBezTo>
                  <a:pt x="2279655" y="1583967"/>
                  <a:pt x="2256651" y="1560963"/>
                  <a:pt x="2256651" y="1532586"/>
                </a:cubicBezTo>
                <a:cubicBezTo>
                  <a:pt x="2256651" y="1504209"/>
                  <a:pt x="2279655" y="1481205"/>
                  <a:pt x="2308032" y="1481205"/>
                </a:cubicBezTo>
                <a:close/>
                <a:moveTo>
                  <a:pt x="1931922" y="1481205"/>
                </a:moveTo>
                <a:cubicBezTo>
                  <a:pt x="1960299" y="1481205"/>
                  <a:pt x="1983303" y="1504209"/>
                  <a:pt x="1983303" y="1532586"/>
                </a:cubicBezTo>
                <a:cubicBezTo>
                  <a:pt x="1983303" y="1560963"/>
                  <a:pt x="1960299" y="1583967"/>
                  <a:pt x="1931922" y="1583967"/>
                </a:cubicBezTo>
                <a:cubicBezTo>
                  <a:pt x="1903545" y="1583967"/>
                  <a:pt x="1880541" y="1560963"/>
                  <a:pt x="1880541" y="1532586"/>
                </a:cubicBezTo>
                <a:cubicBezTo>
                  <a:pt x="1880541" y="1504209"/>
                  <a:pt x="1903545" y="1481205"/>
                  <a:pt x="1931922" y="1481205"/>
                </a:cubicBezTo>
                <a:close/>
                <a:moveTo>
                  <a:pt x="1555814" y="1481205"/>
                </a:moveTo>
                <a:cubicBezTo>
                  <a:pt x="1584191" y="1481205"/>
                  <a:pt x="1607195" y="1504209"/>
                  <a:pt x="1607195" y="1532586"/>
                </a:cubicBezTo>
                <a:cubicBezTo>
                  <a:pt x="1607195" y="1560963"/>
                  <a:pt x="1584191" y="1583967"/>
                  <a:pt x="1555814" y="1583967"/>
                </a:cubicBezTo>
                <a:cubicBezTo>
                  <a:pt x="1527437" y="1583967"/>
                  <a:pt x="1504433" y="1560963"/>
                  <a:pt x="1504433" y="1532586"/>
                </a:cubicBezTo>
                <a:cubicBezTo>
                  <a:pt x="1504433" y="1504209"/>
                  <a:pt x="1527437" y="1481205"/>
                  <a:pt x="1555814" y="1481205"/>
                </a:cubicBezTo>
                <a:close/>
                <a:moveTo>
                  <a:pt x="1179708" y="1481205"/>
                </a:moveTo>
                <a:cubicBezTo>
                  <a:pt x="1208085" y="1481205"/>
                  <a:pt x="1231089" y="1504209"/>
                  <a:pt x="1231089" y="1532586"/>
                </a:cubicBezTo>
                <a:cubicBezTo>
                  <a:pt x="1231089" y="1560963"/>
                  <a:pt x="1208085" y="1583967"/>
                  <a:pt x="1179708" y="1583967"/>
                </a:cubicBezTo>
                <a:cubicBezTo>
                  <a:pt x="1151331" y="1583967"/>
                  <a:pt x="1128327" y="1560963"/>
                  <a:pt x="1128327" y="1532586"/>
                </a:cubicBezTo>
                <a:cubicBezTo>
                  <a:pt x="1128327" y="1504209"/>
                  <a:pt x="1151331" y="1481205"/>
                  <a:pt x="1179708" y="1481205"/>
                </a:cubicBezTo>
                <a:close/>
                <a:moveTo>
                  <a:pt x="803599" y="1481205"/>
                </a:moveTo>
                <a:cubicBezTo>
                  <a:pt x="831976" y="1481205"/>
                  <a:pt x="854980" y="1504209"/>
                  <a:pt x="854980" y="1532586"/>
                </a:cubicBezTo>
                <a:cubicBezTo>
                  <a:pt x="854980" y="1560963"/>
                  <a:pt x="831976" y="1583967"/>
                  <a:pt x="803599" y="1583967"/>
                </a:cubicBezTo>
                <a:cubicBezTo>
                  <a:pt x="775222" y="1583967"/>
                  <a:pt x="752218" y="1560963"/>
                  <a:pt x="752218" y="1532586"/>
                </a:cubicBezTo>
                <a:cubicBezTo>
                  <a:pt x="752218" y="1504209"/>
                  <a:pt x="775222" y="1481205"/>
                  <a:pt x="803599" y="1481205"/>
                </a:cubicBezTo>
                <a:close/>
                <a:moveTo>
                  <a:pt x="427489" y="1481205"/>
                </a:moveTo>
                <a:cubicBezTo>
                  <a:pt x="455866" y="1481205"/>
                  <a:pt x="478870" y="1504209"/>
                  <a:pt x="478870" y="1532586"/>
                </a:cubicBezTo>
                <a:cubicBezTo>
                  <a:pt x="478870" y="1560963"/>
                  <a:pt x="455866" y="1583967"/>
                  <a:pt x="427489" y="1583967"/>
                </a:cubicBezTo>
                <a:cubicBezTo>
                  <a:pt x="399112" y="1583967"/>
                  <a:pt x="376108" y="1560963"/>
                  <a:pt x="376108" y="1532586"/>
                </a:cubicBezTo>
                <a:cubicBezTo>
                  <a:pt x="376108" y="1504209"/>
                  <a:pt x="399112" y="1481205"/>
                  <a:pt x="427489" y="1481205"/>
                </a:cubicBezTo>
                <a:close/>
                <a:moveTo>
                  <a:pt x="51381" y="1481205"/>
                </a:moveTo>
                <a:cubicBezTo>
                  <a:pt x="79758" y="1481205"/>
                  <a:pt x="102762" y="1504209"/>
                  <a:pt x="102762" y="1532586"/>
                </a:cubicBezTo>
                <a:cubicBezTo>
                  <a:pt x="102762" y="1560963"/>
                  <a:pt x="79758" y="1583967"/>
                  <a:pt x="51381" y="1583967"/>
                </a:cubicBezTo>
                <a:cubicBezTo>
                  <a:pt x="23004" y="1583967"/>
                  <a:pt x="0" y="1560963"/>
                  <a:pt x="0" y="1532586"/>
                </a:cubicBezTo>
                <a:cubicBezTo>
                  <a:pt x="0" y="1504209"/>
                  <a:pt x="23004" y="1481205"/>
                  <a:pt x="51381" y="1481205"/>
                </a:cubicBezTo>
                <a:close/>
                <a:moveTo>
                  <a:pt x="2308032" y="1184964"/>
                </a:moveTo>
                <a:cubicBezTo>
                  <a:pt x="2336409" y="1184964"/>
                  <a:pt x="2359413" y="1207968"/>
                  <a:pt x="2359413" y="1236345"/>
                </a:cubicBezTo>
                <a:cubicBezTo>
                  <a:pt x="2359413" y="1264722"/>
                  <a:pt x="2336409" y="1287726"/>
                  <a:pt x="2308032" y="1287726"/>
                </a:cubicBezTo>
                <a:cubicBezTo>
                  <a:pt x="2279655" y="1287726"/>
                  <a:pt x="2256651" y="1264722"/>
                  <a:pt x="2256651" y="1236345"/>
                </a:cubicBezTo>
                <a:cubicBezTo>
                  <a:pt x="2256651" y="1207968"/>
                  <a:pt x="2279655" y="1184964"/>
                  <a:pt x="2308032" y="1184964"/>
                </a:cubicBezTo>
                <a:close/>
                <a:moveTo>
                  <a:pt x="1931922" y="1184964"/>
                </a:moveTo>
                <a:cubicBezTo>
                  <a:pt x="1960299" y="1184964"/>
                  <a:pt x="1983303" y="1207968"/>
                  <a:pt x="1983303" y="1236345"/>
                </a:cubicBezTo>
                <a:cubicBezTo>
                  <a:pt x="1983303" y="1264722"/>
                  <a:pt x="1960299" y="1287726"/>
                  <a:pt x="1931922" y="1287726"/>
                </a:cubicBezTo>
                <a:cubicBezTo>
                  <a:pt x="1903545" y="1287726"/>
                  <a:pt x="1880541" y="1264722"/>
                  <a:pt x="1880541" y="1236345"/>
                </a:cubicBezTo>
                <a:cubicBezTo>
                  <a:pt x="1880541" y="1207968"/>
                  <a:pt x="1903545" y="1184964"/>
                  <a:pt x="1931922" y="1184964"/>
                </a:cubicBezTo>
                <a:close/>
                <a:moveTo>
                  <a:pt x="1555814" y="1184964"/>
                </a:moveTo>
                <a:cubicBezTo>
                  <a:pt x="1584191" y="1184964"/>
                  <a:pt x="1607195" y="1207968"/>
                  <a:pt x="1607195" y="1236345"/>
                </a:cubicBezTo>
                <a:cubicBezTo>
                  <a:pt x="1607195" y="1264722"/>
                  <a:pt x="1584191" y="1287726"/>
                  <a:pt x="1555814" y="1287726"/>
                </a:cubicBezTo>
                <a:cubicBezTo>
                  <a:pt x="1527437" y="1287726"/>
                  <a:pt x="1504433" y="1264722"/>
                  <a:pt x="1504433" y="1236345"/>
                </a:cubicBezTo>
                <a:cubicBezTo>
                  <a:pt x="1504433" y="1207968"/>
                  <a:pt x="1527437" y="1184964"/>
                  <a:pt x="1555814" y="1184964"/>
                </a:cubicBezTo>
                <a:close/>
                <a:moveTo>
                  <a:pt x="1179708" y="1184964"/>
                </a:moveTo>
                <a:cubicBezTo>
                  <a:pt x="1208085" y="1184964"/>
                  <a:pt x="1231089" y="1207968"/>
                  <a:pt x="1231089" y="1236345"/>
                </a:cubicBezTo>
                <a:cubicBezTo>
                  <a:pt x="1231089" y="1264722"/>
                  <a:pt x="1208085" y="1287726"/>
                  <a:pt x="1179708" y="1287726"/>
                </a:cubicBezTo>
                <a:cubicBezTo>
                  <a:pt x="1151331" y="1287726"/>
                  <a:pt x="1128327" y="1264722"/>
                  <a:pt x="1128327" y="1236345"/>
                </a:cubicBezTo>
                <a:cubicBezTo>
                  <a:pt x="1128327" y="1207968"/>
                  <a:pt x="1151331" y="1184964"/>
                  <a:pt x="1179708" y="1184964"/>
                </a:cubicBezTo>
                <a:close/>
                <a:moveTo>
                  <a:pt x="803599" y="1184964"/>
                </a:moveTo>
                <a:cubicBezTo>
                  <a:pt x="831976" y="1184964"/>
                  <a:pt x="854980" y="1207968"/>
                  <a:pt x="854980" y="1236345"/>
                </a:cubicBezTo>
                <a:cubicBezTo>
                  <a:pt x="854980" y="1264722"/>
                  <a:pt x="831976" y="1287726"/>
                  <a:pt x="803599" y="1287726"/>
                </a:cubicBezTo>
                <a:cubicBezTo>
                  <a:pt x="775222" y="1287726"/>
                  <a:pt x="752218" y="1264722"/>
                  <a:pt x="752218" y="1236345"/>
                </a:cubicBezTo>
                <a:cubicBezTo>
                  <a:pt x="752218" y="1207968"/>
                  <a:pt x="775222" y="1184964"/>
                  <a:pt x="803599" y="1184964"/>
                </a:cubicBezTo>
                <a:close/>
                <a:moveTo>
                  <a:pt x="427489" y="1184964"/>
                </a:moveTo>
                <a:cubicBezTo>
                  <a:pt x="455866" y="1184964"/>
                  <a:pt x="478870" y="1207968"/>
                  <a:pt x="478870" y="1236345"/>
                </a:cubicBezTo>
                <a:cubicBezTo>
                  <a:pt x="478870" y="1264722"/>
                  <a:pt x="455866" y="1287726"/>
                  <a:pt x="427489" y="1287726"/>
                </a:cubicBezTo>
                <a:cubicBezTo>
                  <a:pt x="399112" y="1287726"/>
                  <a:pt x="376108" y="1264722"/>
                  <a:pt x="376108" y="1236345"/>
                </a:cubicBezTo>
                <a:cubicBezTo>
                  <a:pt x="376108" y="1207968"/>
                  <a:pt x="399112" y="1184964"/>
                  <a:pt x="427489" y="1184964"/>
                </a:cubicBezTo>
                <a:close/>
                <a:moveTo>
                  <a:pt x="51381" y="1184964"/>
                </a:moveTo>
                <a:cubicBezTo>
                  <a:pt x="79758" y="1184964"/>
                  <a:pt x="102762" y="1207968"/>
                  <a:pt x="102762" y="1236345"/>
                </a:cubicBezTo>
                <a:cubicBezTo>
                  <a:pt x="102762" y="1264722"/>
                  <a:pt x="79758" y="1287726"/>
                  <a:pt x="51381" y="1287726"/>
                </a:cubicBezTo>
                <a:cubicBezTo>
                  <a:pt x="23004" y="1287726"/>
                  <a:pt x="0" y="1264722"/>
                  <a:pt x="0" y="1236345"/>
                </a:cubicBezTo>
                <a:cubicBezTo>
                  <a:pt x="0" y="1207968"/>
                  <a:pt x="23004" y="1184964"/>
                  <a:pt x="51381" y="1184964"/>
                </a:cubicBezTo>
                <a:close/>
                <a:moveTo>
                  <a:pt x="2308032" y="888722"/>
                </a:moveTo>
                <a:cubicBezTo>
                  <a:pt x="2336409" y="888722"/>
                  <a:pt x="2359413" y="911726"/>
                  <a:pt x="2359413" y="940103"/>
                </a:cubicBezTo>
                <a:cubicBezTo>
                  <a:pt x="2359413" y="968480"/>
                  <a:pt x="2336409" y="991484"/>
                  <a:pt x="2308032" y="991484"/>
                </a:cubicBezTo>
                <a:cubicBezTo>
                  <a:pt x="2279655" y="991484"/>
                  <a:pt x="2256651" y="968480"/>
                  <a:pt x="2256651" y="940103"/>
                </a:cubicBezTo>
                <a:cubicBezTo>
                  <a:pt x="2256651" y="911726"/>
                  <a:pt x="2279655" y="888722"/>
                  <a:pt x="2308032" y="888722"/>
                </a:cubicBezTo>
                <a:close/>
                <a:moveTo>
                  <a:pt x="1931922" y="888722"/>
                </a:moveTo>
                <a:cubicBezTo>
                  <a:pt x="1960299" y="888722"/>
                  <a:pt x="1983303" y="911726"/>
                  <a:pt x="1983303" y="940103"/>
                </a:cubicBezTo>
                <a:cubicBezTo>
                  <a:pt x="1983303" y="968480"/>
                  <a:pt x="1960299" y="991484"/>
                  <a:pt x="1931922" y="991484"/>
                </a:cubicBezTo>
                <a:cubicBezTo>
                  <a:pt x="1903545" y="991484"/>
                  <a:pt x="1880541" y="968480"/>
                  <a:pt x="1880541" y="940103"/>
                </a:cubicBezTo>
                <a:cubicBezTo>
                  <a:pt x="1880541" y="911726"/>
                  <a:pt x="1903545" y="888722"/>
                  <a:pt x="1931922" y="888722"/>
                </a:cubicBezTo>
                <a:close/>
                <a:moveTo>
                  <a:pt x="1555814" y="888722"/>
                </a:moveTo>
                <a:cubicBezTo>
                  <a:pt x="1584191" y="888722"/>
                  <a:pt x="1607195" y="911726"/>
                  <a:pt x="1607195" y="940103"/>
                </a:cubicBezTo>
                <a:cubicBezTo>
                  <a:pt x="1607195" y="968480"/>
                  <a:pt x="1584191" y="991484"/>
                  <a:pt x="1555814" y="991484"/>
                </a:cubicBezTo>
                <a:cubicBezTo>
                  <a:pt x="1527437" y="991484"/>
                  <a:pt x="1504433" y="968480"/>
                  <a:pt x="1504433" y="940103"/>
                </a:cubicBezTo>
                <a:cubicBezTo>
                  <a:pt x="1504433" y="911726"/>
                  <a:pt x="1527437" y="888722"/>
                  <a:pt x="1555814" y="888722"/>
                </a:cubicBezTo>
                <a:close/>
                <a:moveTo>
                  <a:pt x="1179708" y="888722"/>
                </a:moveTo>
                <a:cubicBezTo>
                  <a:pt x="1208085" y="888722"/>
                  <a:pt x="1231089" y="911726"/>
                  <a:pt x="1231089" y="940103"/>
                </a:cubicBezTo>
                <a:cubicBezTo>
                  <a:pt x="1231089" y="968480"/>
                  <a:pt x="1208085" y="991484"/>
                  <a:pt x="1179708" y="991484"/>
                </a:cubicBezTo>
                <a:cubicBezTo>
                  <a:pt x="1151331" y="991484"/>
                  <a:pt x="1128327" y="968480"/>
                  <a:pt x="1128327" y="940103"/>
                </a:cubicBezTo>
                <a:cubicBezTo>
                  <a:pt x="1128327" y="911726"/>
                  <a:pt x="1151331" y="888722"/>
                  <a:pt x="1179708" y="888722"/>
                </a:cubicBezTo>
                <a:close/>
                <a:moveTo>
                  <a:pt x="803599" y="888722"/>
                </a:moveTo>
                <a:cubicBezTo>
                  <a:pt x="831976" y="888722"/>
                  <a:pt x="854980" y="911726"/>
                  <a:pt x="854980" y="940103"/>
                </a:cubicBezTo>
                <a:cubicBezTo>
                  <a:pt x="854980" y="968480"/>
                  <a:pt x="831976" y="991484"/>
                  <a:pt x="803599" y="991484"/>
                </a:cubicBezTo>
                <a:cubicBezTo>
                  <a:pt x="775222" y="991484"/>
                  <a:pt x="752218" y="968480"/>
                  <a:pt x="752218" y="940103"/>
                </a:cubicBezTo>
                <a:cubicBezTo>
                  <a:pt x="752218" y="911726"/>
                  <a:pt x="775222" y="888722"/>
                  <a:pt x="803599" y="888722"/>
                </a:cubicBezTo>
                <a:close/>
                <a:moveTo>
                  <a:pt x="427489" y="888722"/>
                </a:moveTo>
                <a:cubicBezTo>
                  <a:pt x="455866" y="888722"/>
                  <a:pt x="478870" y="911726"/>
                  <a:pt x="478870" y="940103"/>
                </a:cubicBezTo>
                <a:cubicBezTo>
                  <a:pt x="478870" y="968480"/>
                  <a:pt x="455866" y="991484"/>
                  <a:pt x="427489" y="991484"/>
                </a:cubicBezTo>
                <a:cubicBezTo>
                  <a:pt x="399112" y="991484"/>
                  <a:pt x="376108" y="968480"/>
                  <a:pt x="376108" y="940103"/>
                </a:cubicBezTo>
                <a:cubicBezTo>
                  <a:pt x="376108" y="911726"/>
                  <a:pt x="399112" y="888722"/>
                  <a:pt x="427489" y="888722"/>
                </a:cubicBezTo>
                <a:close/>
                <a:moveTo>
                  <a:pt x="51381" y="888722"/>
                </a:moveTo>
                <a:cubicBezTo>
                  <a:pt x="79758" y="888722"/>
                  <a:pt x="102762" y="911726"/>
                  <a:pt x="102762" y="940103"/>
                </a:cubicBezTo>
                <a:cubicBezTo>
                  <a:pt x="102762" y="968480"/>
                  <a:pt x="79758" y="991484"/>
                  <a:pt x="51381" y="991484"/>
                </a:cubicBezTo>
                <a:cubicBezTo>
                  <a:pt x="23004" y="991484"/>
                  <a:pt x="0" y="968480"/>
                  <a:pt x="0" y="940103"/>
                </a:cubicBezTo>
                <a:cubicBezTo>
                  <a:pt x="0" y="911726"/>
                  <a:pt x="23004" y="888722"/>
                  <a:pt x="51381" y="888722"/>
                </a:cubicBezTo>
                <a:close/>
                <a:moveTo>
                  <a:pt x="2308032" y="592481"/>
                </a:moveTo>
                <a:cubicBezTo>
                  <a:pt x="2336409" y="592481"/>
                  <a:pt x="2359413" y="615485"/>
                  <a:pt x="2359413" y="643862"/>
                </a:cubicBezTo>
                <a:cubicBezTo>
                  <a:pt x="2359413" y="672239"/>
                  <a:pt x="2336409" y="695243"/>
                  <a:pt x="2308032" y="695243"/>
                </a:cubicBezTo>
                <a:cubicBezTo>
                  <a:pt x="2279655" y="695243"/>
                  <a:pt x="2256651" y="672239"/>
                  <a:pt x="2256651" y="643862"/>
                </a:cubicBezTo>
                <a:cubicBezTo>
                  <a:pt x="2256651" y="615485"/>
                  <a:pt x="2279655" y="592481"/>
                  <a:pt x="2308032" y="592481"/>
                </a:cubicBezTo>
                <a:close/>
                <a:moveTo>
                  <a:pt x="1931922" y="592481"/>
                </a:moveTo>
                <a:cubicBezTo>
                  <a:pt x="1960299" y="592481"/>
                  <a:pt x="1983303" y="615485"/>
                  <a:pt x="1983303" y="643862"/>
                </a:cubicBezTo>
                <a:cubicBezTo>
                  <a:pt x="1983303" y="672239"/>
                  <a:pt x="1960299" y="695243"/>
                  <a:pt x="1931922" y="695243"/>
                </a:cubicBezTo>
                <a:cubicBezTo>
                  <a:pt x="1903545" y="695243"/>
                  <a:pt x="1880541" y="672239"/>
                  <a:pt x="1880541" y="643862"/>
                </a:cubicBezTo>
                <a:cubicBezTo>
                  <a:pt x="1880541" y="615485"/>
                  <a:pt x="1903545" y="592481"/>
                  <a:pt x="1931922" y="592481"/>
                </a:cubicBezTo>
                <a:close/>
                <a:moveTo>
                  <a:pt x="1555814" y="592481"/>
                </a:moveTo>
                <a:cubicBezTo>
                  <a:pt x="1584191" y="592481"/>
                  <a:pt x="1607195" y="615485"/>
                  <a:pt x="1607195" y="643862"/>
                </a:cubicBezTo>
                <a:cubicBezTo>
                  <a:pt x="1607195" y="672239"/>
                  <a:pt x="1584191" y="695243"/>
                  <a:pt x="1555814" y="695243"/>
                </a:cubicBezTo>
                <a:cubicBezTo>
                  <a:pt x="1527437" y="695243"/>
                  <a:pt x="1504433" y="672239"/>
                  <a:pt x="1504433" y="643862"/>
                </a:cubicBezTo>
                <a:cubicBezTo>
                  <a:pt x="1504433" y="615485"/>
                  <a:pt x="1527437" y="592481"/>
                  <a:pt x="1555814" y="592481"/>
                </a:cubicBezTo>
                <a:close/>
                <a:moveTo>
                  <a:pt x="1179708" y="592481"/>
                </a:moveTo>
                <a:cubicBezTo>
                  <a:pt x="1208085" y="592481"/>
                  <a:pt x="1231089" y="615485"/>
                  <a:pt x="1231089" y="643862"/>
                </a:cubicBezTo>
                <a:cubicBezTo>
                  <a:pt x="1231089" y="672239"/>
                  <a:pt x="1208085" y="695243"/>
                  <a:pt x="1179708" y="695243"/>
                </a:cubicBezTo>
                <a:cubicBezTo>
                  <a:pt x="1151331" y="695243"/>
                  <a:pt x="1128327" y="672239"/>
                  <a:pt x="1128327" y="643862"/>
                </a:cubicBezTo>
                <a:cubicBezTo>
                  <a:pt x="1128327" y="615485"/>
                  <a:pt x="1151331" y="592481"/>
                  <a:pt x="1179708" y="592481"/>
                </a:cubicBezTo>
                <a:close/>
                <a:moveTo>
                  <a:pt x="803599" y="592481"/>
                </a:moveTo>
                <a:cubicBezTo>
                  <a:pt x="831976" y="592481"/>
                  <a:pt x="854980" y="615485"/>
                  <a:pt x="854980" y="643862"/>
                </a:cubicBezTo>
                <a:cubicBezTo>
                  <a:pt x="854980" y="672239"/>
                  <a:pt x="831976" y="695243"/>
                  <a:pt x="803599" y="695243"/>
                </a:cubicBezTo>
                <a:cubicBezTo>
                  <a:pt x="775222" y="695243"/>
                  <a:pt x="752218" y="672239"/>
                  <a:pt x="752218" y="643862"/>
                </a:cubicBezTo>
                <a:cubicBezTo>
                  <a:pt x="752218" y="615485"/>
                  <a:pt x="775222" y="592481"/>
                  <a:pt x="803599" y="592481"/>
                </a:cubicBezTo>
                <a:close/>
                <a:moveTo>
                  <a:pt x="427489" y="592481"/>
                </a:moveTo>
                <a:cubicBezTo>
                  <a:pt x="455866" y="592481"/>
                  <a:pt x="478870" y="615485"/>
                  <a:pt x="478870" y="643862"/>
                </a:cubicBezTo>
                <a:cubicBezTo>
                  <a:pt x="478870" y="672239"/>
                  <a:pt x="455866" y="695243"/>
                  <a:pt x="427489" y="695243"/>
                </a:cubicBezTo>
                <a:cubicBezTo>
                  <a:pt x="399112" y="695243"/>
                  <a:pt x="376108" y="672239"/>
                  <a:pt x="376108" y="643862"/>
                </a:cubicBezTo>
                <a:cubicBezTo>
                  <a:pt x="376108" y="615485"/>
                  <a:pt x="399112" y="592481"/>
                  <a:pt x="427489" y="592481"/>
                </a:cubicBezTo>
                <a:close/>
                <a:moveTo>
                  <a:pt x="51381" y="592481"/>
                </a:moveTo>
                <a:cubicBezTo>
                  <a:pt x="79758" y="592481"/>
                  <a:pt x="102762" y="615485"/>
                  <a:pt x="102762" y="643862"/>
                </a:cubicBezTo>
                <a:cubicBezTo>
                  <a:pt x="102762" y="672239"/>
                  <a:pt x="79758" y="695243"/>
                  <a:pt x="51381" y="695243"/>
                </a:cubicBezTo>
                <a:cubicBezTo>
                  <a:pt x="23004" y="695243"/>
                  <a:pt x="0" y="672239"/>
                  <a:pt x="0" y="643862"/>
                </a:cubicBezTo>
                <a:cubicBezTo>
                  <a:pt x="0" y="615485"/>
                  <a:pt x="23004" y="592481"/>
                  <a:pt x="51381" y="592481"/>
                </a:cubicBezTo>
                <a:close/>
                <a:moveTo>
                  <a:pt x="2308032" y="296241"/>
                </a:moveTo>
                <a:cubicBezTo>
                  <a:pt x="2336409" y="296241"/>
                  <a:pt x="2359413" y="319245"/>
                  <a:pt x="2359413" y="347622"/>
                </a:cubicBezTo>
                <a:cubicBezTo>
                  <a:pt x="2359413" y="375999"/>
                  <a:pt x="2336409" y="399003"/>
                  <a:pt x="2308032" y="399003"/>
                </a:cubicBezTo>
                <a:cubicBezTo>
                  <a:pt x="2279655" y="399003"/>
                  <a:pt x="2256651" y="375999"/>
                  <a:pt x="2256651" y="347622"/>
                </a:cubicBezTo>
                <a:cubicBezTo>
                  <a:pt x="2256651" y="319245"/>
                  <a:pt x="2279655" y="296241"/>
                  <a:pt x="2308032" y="296241"/>
                </a:cubicBezTo>
                <a:close/>
                <a:moveTo>
                  <a:pt x="1931922" y="296241"/>
                </a:moveTo>
                <a:cubicBezTo>
                  <a:pt x="1960299" y="296241"/>
                  <a:pt x="1983303" y="319245"/>
                  <a:pt x="1983303" y="347622"/>
                </a:cubicBezTo>
                <a:cubicBezTo>
                  <a:pt x="1983303" y="375999"/>
                  <a:pt x="1960299" y="399003"/>
                  <a:pt x="1931922" y="399003"/>
                </a:cubicBezTo>
                <a:cubicBezTo>
                  <a:pt x="1903545" y="399003"/>
                  <a:pt x="1880541" y="375999"/>
                  <a:pt x="1880541" y="347622"/>
                </a:cubicBezTo>
                <a:cubicBezTo>
                  <a:pt x="1880541" y="319245"/>
                  <a:pt x="1903545" y="296241"/>
                  <a:pt x="1931922" y="296241"/>
                </a:cubicBezTo>
                <a:close/>
                <a:moveTo>
                  <a:pt x="1555814" y="296241"/>
                </a:moveTo>
                <a:cubicBezTo>
                  <a:pt x="1584191" y="296241"/>
                  <a:pt x="1607195" y="319245"/>
                  <a:pt x="1607195" y="347622"/>
                </a:cubicBezTo>
                <a:cubicBezTo>
                  <a:pt x="1607195" y="375999"/>
                  <a:pt x="1584191" y="399003"/>
                  <a:pt x="1555814" y="399003"/>
                </a:cubicBezTo>
                <a:cubicBezTo>
                  <a:pt x="1527437" y="399003"/>
                  <a:pt x="1504433" y="375999"/>
                  <a:pt x="1504433" y="347622"/>
                </a:cubicBezTo>
                <a:cubicBezTo>
                  <a:pt x="1504433" y="319245"/>
                  <a:pt x="1527437" y="296241"/>
                  <a:pt x="1555814" y="296241"/>
                </a:cubicBezTo>
                <a:close/>
                <a:moveTo>
                  <a:pt x="1179708" y="296241"/>
                </a:moveTo>
                <a:cubicBezTo>
                  <a:pt x="1208085" y="296241"/>
                  <a:pt x="1231089" y="319245"/>
                  <a:pt x="1231089" y="347622"/>
                </a:cubicBezTo>
                <a:cubicBezTo>
                  <a:pt x="1231089" y="375999"/>
                  <a:pt x="1208085" y="399003"/>
                  <a:pt x="1179708" y="399003"/>
                </a:cubicBezTo>
                <a:cubicBezTo>
                  <a:pt x="1151331" y="399003"/>
                  <a:pt x="1128327" y="375999"/>
                  <a:pt x="1128327" y="347622"/>
                </a:cubicBezTo>
                <a:cubicBezTo>
                  <a:pt x="1128327" y="319245"/>
                  <a:pt x="1151331" y="296241"/>
                  <a:pt x="1179708" y="296241"/>
                </a:cubicBezTo>
                <a:close/>
                <a:moveTo>
                  <a:pt x="803599" y="296241"/>
                </a:moveTo>
                <a:cubicBezTo>
                  <a:pt x="831976" y="296241"/>
                  <a:pt x="854980" y="319245"/>
                  <a:pt x="854980" y="347622"/>
                </a:cubicBezTo>
                <a:cubicBezTo>
                  <a:pt x="854980" y="375999"/>
                  <a:pt x="831976" y="399003"/>
                  <a:pt x="803599" y="399003"/>
                </a:cubicBezTo>
                <a:cubicBezTo>
                  <a:pt x="775222" y="399003"/>
                  <a:pt x="752218" y="375999"/>
                  <a:pt x="752218" y="347622"/>
                </a:cubicBezTo>
                <a:cubicBezTo>
                  <a:pt x="752218" y="319245"/>
                  <a:pt x="775222" y="296241"/>
                  <a:pt x="803599" y="296241"/>
                </a:cubicBezTo>
                <a:close/>
                <a:moveTo>
                  <a:pt x="427489" y="296241"/>
                </a:moveTo>
                <a:cubicBezTo>
                  <a:pt x="455866" y="296241"/>
                  <a:pt x="478870" y="319245"/>
                  <a:pt x="478870" y="347622"/>
                </a:cubicBezTo>
                <a:cubicBezTo>
                  <a:pt x="478870" y="375999"/>
                  <a:pt x="455866" y="399003"/>
                  <a:pt x="427489" y="399003"/>
                </a:cubicBezTo>
                <a:cubicBezTo>
                  <a:pt x="399112" y="399003"/>
                  <a:pt x="376108" y="375999"/>
                  <a:pt x="376108" y="347622"/>
                </a:cubicBezTo>
                <a:cubicBezTo>
                  <a:pt x="376108" y="319245"/>
                  <a:pt x="399112" y="296241"/>
                  <a:pt x="427489" y="296241"/>
                </a:cubicBezTo>
                <a:close/>
                <a:moveTo>
                  <a:pt x="51381" y="296241"/>
                </a:moveTo>
                <a:cubicBezTo>
                  <a:pt x="79758" y="296241"/>
                  <a:pt x="102762" y="319245"/>
                  <a:pt x="102762" y="347622"/>
                </a:cubicBezTo>
                <a:cubicBezTo>
                  <a:pt x="102762" y="375999"/>
                  <a:pt x="79758" y="399003"/>
                  <a:pt x="51381" y="399003"/>
                </a:cubicBezTo>
                <a:cubicBezTo>
                  <a:pt x="23004" y="399003"/>
                  <a:pt x="0" y="375999"/>
                  <a:pt x="0" y="347622"/>
                </a:cubicBezTo>
                <a:cubicBezTo>
                  <a:pt x="0" y="319245"/>
                  <a:pt x="23004" y="296241"/>
                  <a:pt x="51381" y="296241"/>
                </a:cubicBezTo>
                <a:close/>
                <a:moveTo>
                  <a:pt x="2308032" y="0"/>
                </a:moveTo>
                <a:cubicBezTo>
                  <a:pt x="2336409" y="0"/>
                  <a:pt x="2359413" y="23004"/>
                  <a:pt x="2359413" y="51381"/>
                </a:cubicBezTo>
                <a:cubicBezTo>
                  <a:pt x="2359413" y="79758"/>
                  <a:pt x="2336409" y="102762"/>
                  <a:pt x="2308032" y="102762"/>
                </a:cubicBezTo>
                <a:cubicBezTo>
                  <a:pt x="2279655" y="102762"/>
                  <a:pt x="2256651" y="79758"/>
                  <a:pt x="2256651" y="51381"/>
                </a:cubicBezTo>
                <a:cubicBezTo>
                  <a:pt x="2256651" y="23004"/>
                  <a:pt x="2279655" y="0"/>
                  <a:pt x="2308032" y="0"/>
                </a:cubicBezTo>
                <a:close/>
                <a:moveTo>
                  <a:pt x="1931922" y="0"/>
                </a:moveTo>
                <a:cubicBezTo>
                  <a:pt x="1960299" y="0"/>
                  <a:pt x="1983303" y="23004"/>
                  <a:pt x="1983303" y="51381"/>
                </a:cubicBezTo>
                <a:cubicBezTo>
                  <a:pt x="1983303" y="79758"/>
                  <a:pt x="1960299" y="102762"/>
                  <a:pt x="1931922" y="102762"/>
                </a:cubicBezTo>
                <a:cubicBezTo>
                  <a:pt x="1903545" y="102762"/>
                  <a:pt x="1880541" y="79758"/>
                  <a:pt x="1880541" y="51381"/>
                </a:cubicBezTo>
                <a:cubicBezTo>
                  <a:pt x="1880541" y="23004"/>
                  <a:pt x="1903545" y="0"/>
                  <a:pt x="1931922" y="0"/>
                </a:cubicBezTo>
                <a:close/>
                <a:moveTo>
                  <a:pt x="1555814" y="0"/>
                </a:moveTo>
                <a:cubicBezTo>
                  <a:pt x="1584191" y="0"/>
                  <a:pt x="1607195" y="23004"/>
                  <a:pt x="1607195" y="51381"/>
                </a:cubicBezTo>
                <a:cubicBezTo>
                  <a:pt x="1607195" y="79758"/>
                  <a:pt x="1584191" y="102762"/>
                  <a:pt x="1555814" y="102762"/>
                </a:cubicBezTo>
                <a:cubicBezTo>
                  <a:pt x="1527437" y="102762"/>
                  <a:pt x="1504433" y="79758"/>
                  <a:pt x="1504433" y="51381"/>
                </a:cubicBezTo>
                <a:cubicBezTo>
                  <a:pt x="1504433" y="23004"/>
                  <a:pt x="1527437" y="0"/>
                  <a:pt x="1555814" y="0"/>
                </a:cubicBezTo>
                <a:close/>
                <a:moveTo>
                  <a:pt x="1179708" y="0"/>
                </a:moveTo>
                <a:cubicBezTo>
                  <a:pt x="1208085" y="0"/>
                  <a:pt x="1231089" y="23004"/>
                  <a:pt x="1231089" y="51381"/>
                </a:cubicBezTo>
                <a:cubicBezTo>
                  <a:pt x="1231089" y="79758"/>
                  <a:pt x="1208085" y="102762"/>
                  <a:pt x="1179708" y="102762"/>
                </a:cubicBezTo>
                <a:cubicBezTo>
                  <a:pt x="1151331" y="102762"/>
                  <a:pt x="1128327" y="79758"/>
                  <a:pt x="1128327" y="51381"/>
                </a:cubicBezTo>
                <a:cubicBezTo>
                  <a:pt x="1128327" y="23004"/>
                  <a:pt x="1151331" y="0"/>
                  <a:pt x="1179708" y="0"/>
                </a:cubicBezTo>
                <a:close/>
                <a:moveTo>
                  <a:pt x="803599" y="0"/>
                </a:moveTo>
                <a:cubicBezTo>
                  <a:pt x="831976" y="0"/>
                  <a:pt x="854980" y="23004"/>
                  <a:pt x="854980" y="51381"/>
                </a:cubicBezTo>
                <a:cubicBezTo>
                  <a:pt x="854980" y="79758"/>
                  <a:pt x="831976" y="102762"/>
                  <a:pt x="803599" y="102762"/>
                </a:cubicBezTo>
                <a:cubicBezTo>
                  <a:pt x="775222" y="102762"/>
                  <a:pt x="752218" y="79758"/>
                  <a:pt x="752218" y="51381"/>
                </a:cubicBezTo>
                <a:cubicBezTo>
                  <a:pt x="752218" y="23004"/>
                  <a:pt x="775222" y="0"/>
                  <a:pt x="803599" y="0"/>
                </a:cubicBezTo>
                <a:close/>
                <a:moveTo>
                  <a:pt x="427489" y="0"/>
                </a:moveTo>
                <a:cubicBezTo>
                  <a:pt x="455866" y="0"/>
                  <a:pt x="478870" y="23004"/>
                  <a:pt x="478870" y="51381"/>
                </a:cubicBezTo>
                <a:cubicBezTo>
                  <a:pt x="478870" y="79758"/>
                  <a:pt x="455866" y="102762"/>
                  <a:pt x="427489" y="102762"/>
                </a:cubicBezTo>
                <a:cubicBezTo>
                  <a:pt x="399112" y="102762"/>
                  <a:pt x="376108" y="79758"/>
                  <a:pt x="376108" y="51381"/>
                </a:cubicBezTo>
                <a:cubicBezTo>
                  <a:pt x="376108" y="23004"/>
                  <a:pt x="399112" y="0"/>
                  <a:pt x="427489" y="0"/>
                </a:cubicBezTo>
                <a:close/>
                <a:moveTo>
                  <a:pt x="51381" y="0"/>
                </a:moveTo>
                <a:cubicBezTo>
                  <a:pt x="79758" y="0"/>
                  <a:pt x="102762" y="23004"/>
                  <a:pt x="102762" y="51381"/>
                </a:cubicBezTo>
                <a:cubicBezTo>
                  <a:pt x="102762" y="79758"/>
                  <a:pt x="79758" y="102762"/>
                  <a:pt x="51381" y="102762"/>
                </a:cubicBezTo>
                <a:cubicBezTo>
                  <a:pt x="23004" y="102762"/>
                  <a:pt x="0" y="79758"/>
                  <a:pt x="0" y="51381"/>
                </a:cubicBezTo>
                <a:cubicBezTo>
                  <a:pt x="0" y="23004"/>
                  <a:pt x="23004" y="0"/>
                  <a:pt x="51381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  <a:alpha val="38000"/>
            </a:schemeClr>
          </a:solidFill>
          <a:ln w="12700" cap="flat">
            <a:noFill/>
            <a:miter/>
          </a:ln>
          <a:effectLst/>
        </p:spPr>
        <p:txBody>
          <a:bodyPr vert="horz" wrap="square" lIns="91440" tIns="45720" rIns="91440" bIns="45720"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标题 1"/>
          <p:cNvSpPr txBox="1"/>
          <p:nvPr/>
        </p:nvSpPr>
        <p:spPr>
          <a:xfrm>
            <a:off x="5342068" y="2203747"/>
            <a:ext cx="2743200" cy="1346200"/>
          </a:xfrm>
          <a:prstGeom prst="rect">
            <a:avLst/>
          </a:prstGeom>
          <a:noFill/>
          <a:ln w="12700" cap="sq">
            <a:noFill/>
            <a:miter/>
          </a:ln>
        </p:spPr>
        <p:txBody>
          <a:bodyPr vert="horz" wrap="square" lIns="0" tIns="0" rIns="0" bIns="0" rtlCol="0" anchor="ctr">
            <a:spAutoFit/>
          </a:bodyPr>
          <a:lstStyle/>
          <a:p>
            <a:pPr algn="l"/>
            <a:r>
              <a:rPr kumimoji="1" lang="en-US" altLang="zh-CN" sz="9600">
                <a:ln w="12700">
                  <a:solidFill>
                    <a:srgbClr val="FF5050">
                      <a:alpha val="100000"/>
                    </a:srgbClr>
                  </a:solidFill>
                </a:ln>
                <a:noFill/>
                <a:latin typeface="poppins-bold"/>
                <a:ea typeface="poppins-bold"/>
                <a:cs typeface="poppins-bold"/>
              </a:rPr>
              <a:t> 03</a:t>
            </a:r>
            <a:endParaRPr kumimoji="1" lang="zh-CN" altLang="en-US"/>
          </a:p>
        </p:txBody>
      </p:sp>
      <p:sp>
        <p:nvSpPr>
          <p:cNvPr id="4" name="标题 1"/>
          <p:cNvSpPr txBox="1"/>
          <p:nvPr/>
        </p:nvSpPr>
        <p:spPr>
          <a:xfrm>
            <a:off x="5342067" y="3608145"/>
            <a:ext cx="5503733" cy="1344855"/>
          </a:xfrm>
          <a:prstGeom prst="rect">
            <a:avLst/>
          </a:prstGeom>
          <a:noFill/>
          <a:ln>
            <a:noFill/>
          </a:ln>
        </p:spPr>
        <p:txBody>
          <a:bodyPr vert="horz" wrap="square" lIns="0" tIns="0" rIns="0" bIns="0" rtlCol="0" anchor="t"/>
          <a:lstStyle/>
          <a:p>
            <a:pPr algn="l"/>
            <a:r>
              <a:rPr kumimoji="1" lang="en-US" altLang="zh-CN" sz="2400">
                <a:ln w="12700">
                  <a:noFill/>
                </a:ln>
                <a:solidFill>
                  <a:srgbClr val="000000">
                    <a:alpha val="100000"/>
                  </a:srgbClr>
                </a:solidFill>
                <a:latin typeface="poppins-bold"/>
                <a:ea typeface="poppins-bold"/>
                <a:cs typeface="poppins-bold"/>
              </a:rPr>
              <a:t>{{subtitle-3}}</a:t>
            </a:r>
            <a:endParaRPr kumimoji="1" lang="zh-CN" altLang="en-US"/>
          </a:p>
        </p:txBody>
      </p:sp>
      <p:sp>
        <p:nvSpPr>
          <p:cNvPr id="5" name="标题 1"/>
          <p:cNvSpPr txBox="1"/>
          <p:nvPr/>
        </p:nvSpPr>
        <p:spPr>
          <a:xfrm>
            <a:off x="9766202" y="743753"/>
            <a:ext cx="1744905" cy="245134"/>
          </a:xfrm>
          <a:custGeom>
            <a:avLst/>
            <a:gdLst>
              <a:gd name="connsiteX0" fmla="*/ 364221 w 889364"/>
              <a:gd name="connsiteY0" fmla="*/ 22034 h 111063"/>
              <a:gd name="connsiteX1" fmla="*/ 335464 w 889364"/>
              <a:gd name="connsiteY1" fmla="*/ 22034 h 111063"/>
              <a:gd name="connsiteX2" fmla="*/ 330844 w 889364"/>
              <a:gd name="connsiteY2" fmla="*/ 26516 h 111063"/>
              <a:gd name="connsiteX3" fmla="*/ 330844 w 889364"/>
              <a:gd name="connsiteY3" fmla="*/ 26585 h 111063"/>
              <a:gd name="connsiteX4" fmla="*/ 330844 w 889364"/>
              <a:gd name="connsiteY4" fmla="*/ 49136 h 111063"/>
              <a:gd name="connsiteX5" fmla="*/ 335395 w 889364"/>
              <a:gd name="connsiteY5" fmla="*/ 53688 h 111063"/>
              <a:gd name="connsiteX6" fmla="*/ 335464 w 889364"/>
              <a:gd name="connsiteY6" fmla="*/ 53687 h 111063"/>
              <a:gd name="connsiteX7" fmla="*/ 363669 w 889364"/>
              <a:gd name="connsiteY7" fmla="*/ 53687 h 111063"/>
              <a:gd name="connsiteX8" fmla="*/ 380082 w 889364"/>
              <a:gd name="connsiteY8" fmla="*/ 38378 h 111063"/>
              <a:gd name="connsiteX9" fmla="*/ 364852 w 889364"/>
              <a:gd name="connsiteY9" fmla="*/ 22043 h 111063"/>
              <a:gd name="connsiteX10" fmla="*/ 364221 w 889364"/>
              <a:gd name="connsiteY10" fmla="*/ 22034 h 111063"/>
              <a:gd name="connsiteX11" fmla="*/ 835436 w 889364"/>
              <a:gd name="connsiteY11" fmla="*/ 21345 h 111063"/>
              <a:gd name="connsiteX12" fmla="*/ 835436 w 889364"/>
              <a:gd name="connsiteY12" fmla="*/ 21414 h 111063"/>
              <a:gd name="connsiteX13" fmla="*/ 799714 w 889364"/>
              <a:gd name="connsiteY13" fmla="*/ 56997 h 111063"/>
              <a:gd name="connsiteX14" fmla="*/ 835298 w 889364"/>
              <a:gd name="connsiteY14" fmla="*/ 92719 h 111063"/>
              <a:gd name="connsiteX15" fmla="*/ 871020 w 889364"/>
              <a:gd name="connsiteY15" fmla="*/ 57135 h 111063"/>
              <a:gd name="connsiteX16" fmla="*/ 871020 w 889364"/>
              <a:gd name="connsiteY16" fmla="*/ 57066 h 111063"/>
              <a:gd name="connsiteX17" fmla="*/ 835436 w 889364"/>
              <a:gd name="connsiteY17" fmla="*/ 21345 h 111063"/>
              <a:gd name="connsiteX18" fmla="*/ 605520 w 889364"/>
              <a:gd name="connsiteY18" fmla="*/ 19549 h 111063"/>
              <a:gd name="connsiteX19" fmla="*/ 605104 w 889364"/>
              <a:gd name="connsiteY19" fmla="*/ 19552 h 111063"/>
              <a:gd name="connsiteX20" fmla="*/ 569797 w 889364"/>
              <a:gd name="connsiteY20" fmla="*/ 55548 h 111063"/>
              <a:gd name="connsiteX21" fmla="*/ 605794 w 889364"/>
              <a:gd name="connsiteY21" fmla="*/ 90854 h 111063"/>
              <a:gd name="connsiteX22" fmla="*/ 641102 w 889364"/>
              <a:gd name="connsiteY22" fmla="*/ 55136 h 111063"/>
              <a:gd name="connsiteX23" fmla="*/ 605520 w 889364"/>
              <a:gd name="connsiteY23" fmla="*/ 19549 h 111063"/>
              <a:gd name="connsiteX24" fmla="*/ 145267 w 889364"/>
              <a:gd name="connsiteY24" fmla="*/ 19413 h 111063"/>
              <a:gd name="connsiteX25" fmla="*/ 145267 w 889364"/>
              <a:gd name="connsiteY25" fmla="*/ 19689 h 111063"/>
              <a:gd name="connsiteX26" fmla="*/ 109407 w 889364"/>
              <a:gd name="connsiteY26" fmla="*/ 55411 h 111063"/>
              <a:gd name="connsiteX27" fmla="*/ 145129 w 889364"/>
              <a:gd name="connsiteY27" fmla="*/ 91271 h 111063"/>
              <a:gd name="connsiteX28" fmla="*/ 180989 w 889364"/>
              <a:gd name="connsiteY28" fmla="*/ 55548 h 111063"/>
              <a:gd name="connsiteX29" fmla="*/ 180989 w 889364"/>
              <a:gd name="connsiteY29" fmla="*/ 55411 h 111063"/>
              <a:gd name="connsiteX30" fmla="*/ 145406 w 889364"/>
              <a:gd name="connsiteY30" fmla="*/ 19413 h 111063"/>
              <a:gd name="connsiteX31" fmla="*/ 145267 w 889364"/>
              <a:gd name="connsiteY31" fmla="*/ 19413 h 111063"/>
              <a:gd name="connsiteX32" fmla="*/ 316982 w 889364"/>
              <a:gd name="connsiteY32" fmla="*/ 3345 h 111063"/>
              <a:gd name="connsiteX33" fmla="*/ 363462 w 889364"/>
              <a:gd name="connsiteY33" fmla="*/ 3345 h 111063"/>
              <a:gd name="connsiteX34" fmla="*/ 388013 w 889364"/>
              <a:gd name="connsiteY34" fmla="*/ 13000 h 111063"/>
              <a:gd name="connsiteX35" fmla="*/ 398909 w 889364"/>
              <a:gd name="connsiteY35" fmla="*/ 36654 h 111063"/>
              <a:gd name="connsiteX36" fmla="*/ 382565 w 889364"/>
              <a:gd name="connsiteY36" fmla="*/ 67341 h 111063"/>
              <a:gd name="connsiteX37" fmla="*/ 380910 w 889364"/>
              <a:gd name="connsiteY37" fmla="*/ 73065 h 111063"/>
              <a:gd name="connsiteX38" fmla="*/ 394288 w 889364"/>
              <a:gd name="connsiteY38" fmla="*/ 101133 h 111063"/>
              <a:gd name="connsiteX39" fmla="*/ 392742 w 889364"/>
              <a:gd name="connsiteY39" fmla="*/ 107381 h 111063"/>
              <a:gd name="connsiteX40" fmla="*/ 390150 w 889364"/>
              <a:gd name="connsiteY40" fmla="*/ 108029 h 111063"/>
              <a:gd name="connsiteX41" fmla="*/ 380289 w 889364"/>
              <a:gd name="connsiteY41" fmla="*/ 107408 h 111063"/>
              <a:gd name="connsiteX42" fmla="*/ 376220 w 889364"/>
              <a:gd name="connsiteY42" fmla="*/ 104788 h 111063"/>
              <a:gd name="connsiteX43" fmla="*/ 361945 w 889364"/>
              <a:gd name="connsiteY43" fmla="*/ 74927 h 111063"/>
              <a:gd name="connsiteX44" fmla="*/ 357877 w 889364"/>
              <a:gd name="connsiteY44" fmla="*/ 72376 h 111063"/>
              <a:gd name="connsiteX45" fmla="*/ 335464 w 889364"/>
              <a:gd name="connsiteY45" fmla="*/ 72376 h 111063"/>
              <a:gd name="connsiteX46" fmla="*/ 330844 w 889364"/>
              <a:gd name="connsiteY46" fmla="*/ 76858 h 111063"/>
              <a:gd name="connsiteX47" fmla="*/ 330844 w 889364"/>
              <a:gd name="connsiteY47" fmla="*/ 76927 h 111063"/>
              <a:gd name="connsiteX48" fmla="*/ 330844 w 889364"/>
              <a:gd name="connsiteY48" fmla="*/ 102788 h 111063"/>
              <a:gd name="connsiteX49" fmla="*/ 326362 w 889364"/>
              <a:gd name="connsiteY49" fmla="*/ 107408 h 111063"/>
              <a:gd name="connsiteX50" fmla="*/ 326292 w 889364"/>
              <a:gd name="connsiteY50" fmla="*/ 107408 h 111063"/>
              <a:gd name="connsiteX51" fmla="*/ 316982 w 889364"/>
              <a:gd name="connsiteY51" fmla="*/ 107408 h 111063"/>
              <a:gd name="connsiteX52" fmla="*/ 312431 w 889364"/>
              <a:gd name="connsiteY52" fmla="*/ 102788 h 111063"/>
              <a:gd name="connsiteX53" fmla="*/ 312431 w 889364"/>
              <a:gd name="connsiteY53" fmla="*/ 7897 h 111063"/>
              <a:gd name="connsiteX54" fmla="*/ 316982 w 889364"/>
              <a:gd name="connsiteY54" fmla="*/ 3345 h 111063"/>
              <a:gd name="connsiteX55" fmla="*/ 212367 w 889364"/>
              <a:gd name="connsiteY55" fmla="*/ 3345 h 111063"/>
              <a:gd name="connsiteX56" fmla="*/ 221884 w 889364"/>
              <a:gd name="connsiteY56" fmla="*/ 3345 h 111063"/>
              <a:gd name="connsiteX57" fmla="*/ 226436 w 889364"/>
              <a:gd name="connsiteY57" fmla="*/ 7897 h 111063"/>
              <a:gd name="connsiteX58" fmla="*/ 226436 w 889364"/>
              <a:gd name="connsiteY58" fmla="*/ 59342 h 111063"/>
              <a:gd name="connsiteX59" fmla="*/ 254087 w 889364"/>
              <a:gd name="connsiteY59" fmla="*/ 89826 h 111063"/>
              <a:gd name="connsiteX60" fmla="*/ 284570 w 889364"/>
              <a:gd name="connsiteY60" fmla="*/ 62174 h 111063"/>
              <a:gd name="connsiteX61" fmla="*/ 284570 w 889364"/>
              <a:gd name="connsiteY61" fmla="*/ 59342 h 111063"/>
              <a:gd name="connsiteX62" fmla="*/ 284570 w 889364"/>
              <a:gd name="connsiteY62" fmla="*/ 7897 h 111063"/>
              <a:gd name="connsiteX63" fmla="*/ 289122 w 889364"/>
              <a:gd name="connsiteY63" fmla="*/ 3345 h 111063"/>
              <a:gd name="connsiteX64" fmla="*/ 298638 w 889364"/>
              <a:gd name="connsiteY64" fmla="*/ 3345 h 111063"/>
              <a:gd name="connsiteX65" fmla="*/ 303190 w 889364"/>
              <a:gd name="connsiteY65" fmla="*/ 7897 h 111063"/>
              <a:gd name="connsiteX66" fmla="*/ 303190 w 889364"/>
              <a:gd name="connsiteY66" fmla="*/ 59687 h 111063"/>
              <a:gd name="connsiteX67" fmla="*/ 255606 w 889364"/>
              <a:gd name="connsiteY67" fmla="*/ 107408 h 111063"/>
              <a:gd name="connsiteX68" fmla="*/ 255537 w 889364"/>
              <a:gd name="connsiteY68" fmla="*/ 107408 h 111063"/>
              <a:gd name="connsiteX69" fmla="*/ 207816 w 889364"/>
              <a:gd name="connsiteY69" fmla="*/ 59687 h 111063"/>
              <a:gd name="connsiteX70" fmla="*/ 207816 w 889364"/>
              <a:gd name="connsiteY70" fmla="*/ 7897 h 111063"/>
              <a:gd name="connsiteX71" fmla="*/ 212367 w 889364"/>
              <a:gd name="connsiteY71" fmla="*/ 3345 h 111063"/>
              <a:gd name="connsiteX72" fmla="*/ 83271 w 889364"/>
              <a:gd name="connsiteY72" fmla="*/ 3345 h 111063"/>
              <a:gd name="connsiteX73" fmla="*/ 92236 w 889364"/>
              <a:gd name="connsiteY73" fmla="*/ 3345 h 111063"/>
              <a:gd name="connsiteX74" fmla="*/ 96539 w 889364"/>
              <a:gd name="connsiteY74" fmla="*/ 8132 h 111063"/>
              <a:gd name="connsiteX75" fmla="*/ 95891 w 889364"/>
              <a:gd name="connsiteY75" fmla="*/ 10241 h 111063"/>
              <a:gd name="connsiteX76" fmla="*/ 58789 w 889364"/>
              <a:gd name="connsiteY76" fmla="*/ 61549 h 111063"/>
              <a:gd name="connsiteX77" fmla="*/ 57548 w 889364"/>
              <a:gd name="connsiteY77" fmla="*/ 65479 h 111063"/>
              <a:gd name="connsiteX78" fmla="*/ 57548 w 889364"/>
              <a:gd name="connsiteY78" fmla="*/ 102857 h 111063"/>
              <a:gd name="connsiteX79" fmla="*/ 52997 w 889364"/>
              <a:gd name="connsiteY79" fmla="*/ 107408 h 111063"/>
              <a:gd name="connsiteX80" fmla="*/ 43411 w 889364"/>
              <a:gd name="connsiteY80" fmla="*/ 107408 h 111063"/>
              <a:gd name="connsiteX81" fmla="*/ 38860 w 889364"/>
              <a:gd name="connsiteY81" fmla="*/ 102857 h 111063"/>
              <a:gd name="connsiteX82" fmla="*/ 38860 w 889364"/>
              <a:gd name="connsiteY82" fmla="*/ 65479 h 111063"/>
              <a:gd name="connsiteX83" fmla="*/ 37618 w 889364"/>
              <a:gd name="connsiteY83" fmla="*/ 61549 h 111063"/>
              <a:gd name="connsiteX84" fmla="*/ 655 w 889364"/>
              <a:gd name="connsiteY84" fmla="*/ 10586 h 111063"/>
              <a:gd name="connsiteX85" fmla="*/ 2201 w 889364"/>
              <a:gd name="connsiteY85" fmla="*/ 4338 h 111063"/>
              <a:gd name="connsiteX86" fmla="*/ 4310 w 889364"/>
              <a:gd name="connsiteY86" fmla="*/ 3690 h 111063"/>
              <a:gd name="connsiteX87" fmla="*/ 13551 w 889364"/>
              <a:gd name="connsiteY87" fmla="*/ 3690 h 111063"/>
              <a:gd name="connsiteX88" fmla="*/ 16999 w 889364"/>
              <a:gd name="connsiteY88" fmla="*/ 5276 h 111063"/>
              <a:gd name="connsiteX89" fmla="*/ 44583 w 889364"/>
              <a:gd name="connsiteY89" fmla="*/ 44239 h 111063"/>
              <a:gd name="connsiteX90" fmla="*/ 48307 w 889364"/>
              <a:gd name="connsiteY90" fmla="*/ 46101 h 111063"/>
              <a:gd name="connsiteX91" fmla="*/ 51962 w 889364"/>
              <a:gd name="connsiteY91" fmla="*/ 44239 h 111063"/>
              <a:gd name="connsiteX92" fmla="*/ 79547 w 889364"/>
              <a:gd name="connsiteY92" fmla="*/ 5276 h 111063"/>
              <a:gd name="connsiteX93" fmla="*/ 83271 w 889364"/>
              <a:gd name="connsiteY93" fmla="*/ 3345 h 111063"/>
              <a:gd name="connsiteX94" fmla="*/ 835160 w 889364"/>
              <a:gd name="connsiteY94" fmla="*/ 2932 h 111063"/>
              <a:gd name="connsiteX95" fmla="*/ 889364 w 889364"/>
              <a:gd name="connsiteY95" fmla="*/ 56860 h 111063"/>
              <a:gd name="connsiteX96" fmla="*/ 889364 w 889364"/>
              <a:gd name="connsiteY96" fmla="*/ 56997 h 111063"/>
              <a:gd name="connsiteX97" fmla="*/ 835436 w 889364"/>
              <a:gd name="connsiteY97" fmla="*/ 111063 h 111063"/>
              <a:gd name="connsiteX98" fmla="*/ 835436 w 889364"/>
              <a:gd name="connsiteY98" fmla="*/ 111063 h 111063"/>
              <a:gd name="connsiteX99" fmla="*/ 781232 w 889364"/>
              <a:gd name="connsiteY99" fmla="*/ 57136 h 111063"/>
              <a:gd name="connsiteX100" fmla="*/ 835160 w 889364"/>
              <a:gd name="connsiteY100" fmla="*/ 2932 h 111063"/>
              <a:gd name="connsiteX101" fmla="*/ 467387 w 889364"/>
              <a:gd name="connsiteY101" fmla="*/ 2449 h 111063"/>
              <a:gd name="connsiteX102" fmla="*/ 477317 w 889364"/>
              <a:gd name="connsiteY102" fmla="*/ 2449 h 111063"/>
              <a:gd name="connsiteX103" fmla="*/ 481869 w 889364"/>
              <a:gd name="connsiteY103" fmla="*/ 7001 h 111063"/>
              <a:gd name="connsiteX104" fmla="*/ 481869 w 889364"/>
              <a:gd name="connsiteY104" fmla="*/ 85271 h 111063"/>
              <a:gd name="connsiteX105" fmla="*/ 486420 w 889364"/>
              <a:gd name="connsiteY105" fmla="*/ 89823 h 111063"/>
              <a:gd name="connsiteX106" fmla="*/ 542762 w 889364"/>
              <a:gd name="connsiteY106" fmla="*/ 89823 h 111063"/>
              <a:gd name="connsiteX107" fmla="*/ 547314 w 889364"/>
              <a:gd name="connsiteY107" fmla="*/ 94374 h 111063"/>
              <a:gd name="connsiteX108" fmla="*/ 547314 w 889364"/>
              <a:gd name="connsiteY108" fmla="*/ 103546 h 111063"/>
              <a:gd name="connsiteX109" fmla="*/ 542901 w 889364"/>
              <a:gd name="connsiteY109" fmla="*/ 108097 h 111063"/>
              <a:gd name="connsiteX110" fmla="*/ 542762 w 889364"/>
              <a:gd name="connsiteY110" fmla="*/ 108097 h 111063"/>
              <a:gd name="connsiteX111" fmla="*/ 467387 w 889364"/>
              <a:gd name="connsiteY111" fmla="*/ 108097 h 111063"/>
              <a:gd name="connsiteX112" fmla="*/ 462836 w 889364"/>
              <a:gd name="connsiteY112" fmla="*/ 103685 h 111063"/>
              <a:gd name="connsiteX113" fmla="*/ 462836 w 889364"/>
              <a:gd name="connsiteY113" fmla="*/ 103546 h 111063"/>
              <a:gd name="connsiteX114" fmla="*/ 462836 w 889364"/>
              <a:gd name="connsiteY114" fmla="*/ 7001 h 111063"/>
              <a:gd name="connsiteX115" fmla="*/ 467387 w 889364"/>
              <a:gd name="connsiteY115" fmla="*/ 2449 h 111063"/>
              <a:gd name="connsiteX116" fmla="*/ 605104 w 889364"/>
              <a:gd name="connsiteY116" fmla="*/ 1070 h 111063"/>
              <a:gd name="connsiteX117" fmla="*/ 659170 w 889364"/>
              <a:gd name="connsiteY117" fmla="*/ 55136 h 111063"/>
              <a:gd name="connsiteX118" fmla="*/ 605104 w 889364"/>
              <a:gd name="connsiteY118" fmla="*/ 109201 h 111063"/>
              <a:gd name="connsiteX119" fmla="*/ 551038 w 889364"/>
              <a:gd name="connsiteY119" fmla="*/ 55136 h 111063"/>
              <a:gd name="connsiteX120" fmla="*/ 605104 w 889364"/>
              <a:gd name="connsiteY120" fmla="*/ 1070 h 111063"/>
              <a:gd name="connsiteX121" fmla="*/ 145819 w 889364"/>
              <a:gd name="connsiteY121" fmla="*/ 933 h 111063"/>
              <a:gd name="connsiteX122" fmla="*/ 199747 w 889364"/>
              <a:gd name="connsiteY122" fmla="*/ 55135 h 111063"/>
              <a:gd name="connsiteX123" fmla="*/ 145544 w 889364"/>
              <a:gd name="connsiteY123" fmla="*/ 109339 h 111063"/>
              <a:gd name="connsiteX124" fmla="*/ 145267 w 889364"/>
              <a:gd name="connsiteY124" fmla="*/ 109338 h 111063"/>
              <a:gd name="connsiteX125" fmla="*/ 91340 w 889364"/>
              <a:gd name="connsiteY125" fmla="*/ 54860 h 111063"/>
              <a:gd name="connsiteX126" fmla="*/ 145819 w 889364"/>
              <a:gd name="connsiteY126" fmla="*/ 933 h 111063"/>
              <a:gd name="connsiteX127" fmla="*/ 722685 w 889364"/>
              <a:gd name="connsiteY127" fmla="*/ 35 h 111063"/>
              <a:gd name="connsiteX128" fmla="*/ 722684 w 889364"/>
              <a:gd name="connsiteY128" fmla="*/ 35 h 111063"/>
              <a:gd name="connsiteX129" fmla="*/ 755028 w 889364"/>
              <a:gd name="connsiteY129" fmla="*/ 10793 h 111063"/>
              <a:gd name="connsiteX130" fmla="*/ 762682 w 889364"/>
              <a:gd name="connsiteY130" fmla="*/ 17689 h 111063"/>
              <a:gd name="connsiteX131" fmla="*/ 762822 w 889364"/>
              <a:gd name="connsiteY131" fmla="*/ 17886 h 111063"/>
              <a:gd name="connsiteX132" fmla="*/ 761579 w 889364"/>
              <a:gd name="connsiteY132" fmla="*/ 24103 h 111063"/>
              <a:gd name="connsiteX133" fmla="*/ 753855 w 889364"/>
              <a:gd name="connsiteY133" fmla="*/ 29482 h 111063"/>
              <a:gd name="connsiteX134" fmla="*/ 748062 w 889364"/>
              <a:gd name="connsiteY134" fmla="*/ 28999 h 111063"/>
              <a:gd name="connsiteX135" fmla="*/ 745994 w 889364"/>
              <a:gd name="connsiteY135" fmla="*/ 27068 h 111063"/>
              <a:gd name="connsiteX136" fmla="*/ 745580 w 889364"/>
              <a:gd name="connsiteY136" fmla="*/ 26654 h 111063"/>
              <a:gd name="connsiteX137" fmla="*/ 722822 w 889364"/>
              <a:gd name="connsiteY137" fmla="*/ 18448 h 111063"/>
              <a:gd name="connsiteX138" fmla="*/ 721305 w 889364"/>
              <a:gd name="connsiteY138" fmla="*/ 18448 h 111063"/>
              <a:gd name="connsiteX139" fmla="*/ 718823 w 889364"/>
              <a:gd name="connsiteY139" fmla="*/ 18448 h 111063"/>
              <a:gd name="connsiteX140" fmla="*/ 712478 w 889364"/>
              <a:gd name="connsiteY140" fmla="*/ 19758 h 111063"/>
              <a:gd name="connsiteX141" fmla="*/ 687871 w 889364"/>
              <a:gd name="connsiteY141" fmla="*/ 46150 h 111063"/>
              <a:gd name="connsiteX142" fmla="*/ 714892 w 889364"/>
              <a:gd name="connsiteY142" fmla="*/ 88720 h 111063"/>
              <a:gd name="connsiteX143" fmla="*/ 717788 w 889364"/>
              <a:gd name="connsiteY143" fmla="*/ 89271 h 111063"/>
              <a:gd name="connsiteX144" fmla="*/ 718685 w 889364"/>
              <a:gd name="connsiteY144" fmla="*/ 89271 h 111063"/>
              <a:gd name="connsiteX145" fmla="*/ 725581 w 889364"/>
              <a:gd name="connsiteY145" fmla="*/ 89271 h 111063"/>
              <a:gd name="connsiteX146" fmla="*/ 730891 w 889364"/>
              <a:gd name="connsiteY146" fmla="*/ 88513 h 111063"/>
              <a:gd name="connsiteX147" fmla="*/ 731856 w 889364"/>
              <a:gd name="connsiteY147" fmla="*/ 88513 h 111063"/>
              <a:gd name="connsiteX148" fmla="*/ 732822 w 889364"/>
              <a:gd name="connsiteY148" fmla="*/ 88513 h 111063"/>
              <a:gd name="connsiteX149" fmla="*/ 736891 w 889364"/>
              <a:gd name="connsiteY149" fmla="*/ 87064 h 111063"/>
              <a:gd name="connsiteX150" fmla="*/ 737718 w 889364"/>
              <a:gd name="connsiteY150" fmla="*/ 87064 h 111063"/>
              <a:gd name="connsiteX151" fmla="*/ 738477 w 889364"/>
              <a:gd name="connsiteY151" fmla="*/ 86720 h 111063"/>
              <a:gd name="connsiteX152" fmla="*/ 739304 w 889364"/>
              <a:gd name="connsiteY152" fmla="*/ 86306 h 111063"/>
              <a:gd name="connsiteX153" fmla="*/ 741166 w 889364"/>
              <a:gd name="connsiteY153" fmla="*/ 85340 h 111063"/>
              <a:gd name="connsiteX154" fmla="*/ 741718 w 889364"/>
              <a:gd name="connsiteY154" fmla="*/ 85340 h 111063"/>
              <a:gd name="connsiteX155" fmla="*/ 753924 w 889364"/>
              <a:gd name="connsiteY155" fmla="*/ 69962 h 111063"/>
              <a:gd name="connsiteX156" fmla="*/ 753235 w 889364"/>
              <a:gd name="connsiteY156" fmla="*/ 66307 h 111063"/>
              <a:gd name="connsiteX157" fmla="*/ 750269 w 889364"/>
              <a:gd name="connsiteY157" fmla="*/ 65066 h 111063"/>
              <a:gd name="connsiteX158" fmla="*/ 730339 w 889364"/>
              <a:gd name="connsiteY158" fmla="*/ 65066 h 111063"/>
              <a:gd name="connsiteX159" fmla="*/ 725788 w 889364"/>
              <a:gd name="connsiteY159" fmla="*/ 60514 h 111063"/>
              <a:gd name="connsiteX160" fmla="*/ 725788 w 889364"/>
              <a:gd name="connsiteY160" fmla="*/ 51205 h 111063"/>
              <a:gd name="connsiteX161" fmla="*/ 730339 w 889364"/>
              <a:gd name="connsiteY161" fmla="*/ 46653 h 111063"/>
              <a:gd name="connsiteX162" fmla="*/ 771716 w 889364"/>
              <a:gd name="connsiteY162" fmla="*/ 46653 h 111063"/>
              <a:gd name="connsiteX163" fmla="*/ 772130 w 889364"/>
              <a:gd name="connsiteY163" fmla="*/ 46653 h 111063"/>
              <a:gd name="connsiteX164" fmla="*/ 774569 w 889364"/>
              <a:gd name="connsiteY164" fmla="*/ 47498 h 111063"/>
              <a:gd name="connsiteX165" fmla="*/ 775578 w 889364"/>
              <a:gd name="connsiteY165" fmla="*/ 53756 h 111063"/>
              <a:gd name="connsiteX166" fmla="*/ 775578 w 889364"/>
              <a:gd name="connsiteY166" fmla="*/ 58377 h 111063"/>
              <a:gd name="connsiteX167" fmla="*/ 757441 w 889364"/>
              <a:gd name="connsiteY167" fmla="*/ 98719 h 111063"/>
              <a:gd name="connsiteX168" fmla="*/ 755717 w 889364"/>
              <a:gd name="connsiteY168" fmla="*/ 100167 h 111063"/>
              <a:gd name="connsiteX169" fmla="*/ 754821 w 889364"/>
              <a:gd name="connsiteY169" fmla="*/ 100926 h 111063"/>
              <a:gd name="connsiteX170" fmla="*/ 753097 w 889364"/>
              <a:gd name="connsiteY170" fmla="*/ 102167 h 111063"/>
              <a:gd name="connsiteX171" fmla="*/ 752200 w 889364"/>
              <a:gd name="connsiteY171" fmla="*/ 102788 h 111063"/>
              <a:gd name="connsiteX172" fmla="*/ 750476 w 889364"/>
              <a:gd name="connsiteY172" fmla="*/ 103891 h 111063"/>
              <a:gd name="connsiteX173" fmla="*/ 750131 w 889364"/>
              <a:gd name="connsiteY173" fmla="*/ 103891 h 111063"/>
              <a:gd name="connsiteX174" fmla="*/ 749235 w 889364"/>
              <a:gd name="connsiteY174" fmla="*/ 104443 h 111063"/>
              <a:gd name="connsiteX175" fmla="*/ 747442 w 889364"/>
              <a:gd name="connsiteY175" fmla="*/ 105477 h 111063"/>
              <a:gd name="connsiteX176" fmla="*/ 747028 w 889364"/>
              <a:gd name="connsiteY176" fmla="*/ 105477 h 111063"/>
              <a:gd name="connsiteX177" fmla="*/ 744132 w 889364"/>
              <a:gd name="connsiteY177" fmla="*/ 106856 h 111063"/>
              <a:gd name="connsiteX178" fmla="*/ 743649 w 889364"/>
              <a:gd name="connsiteY178" fmla="*/ 106856 h 111063"/>
              <a:gd name="connsiteX179" fmla="*/ 741787 w 889364"/>
              <a:gd name="connsiteY179" fmla="*/ 107546 h 111063"/>
              <a:gd name="connsiteX180" fmla="*/ 740890 w 889364"/>
              <a:gd name="connsiteY180" fmla="*/ 107546 h 111063"/>
              <a:gd name="connsiteX181" fmla="*/ 740339 w 889364"/>
              <a:gd name="connsiteY181" fmla="*/ 107546 h 111063"/>
              <a:gd name="connsiteX182" fmla="*/ 738822 w 889364"/>
              <a:gd name="connsiteY182" fmla="*/ 108098 h 111063"/>
              <a:gd name="connsiteX183" fmla="*/ 738201 w 889364"/>
              <a:gd name="connsiteY183" fmla="*/ 108098 h 111063"/>
              <a:gd name="connsiteX184" fmla="*/ 737304 w 889364"/>
              <a:gd name="connsiteY184" fmla="*/ 108098 h 111063"/>
              <a:gd name="connsiteX185" fmla="*/ 736684 w 889364"/>
              <a:gd name="connsiteY185" fmla="*/ 108098 h 111063"/>
              <a:gd name="connsiteX186" fmla="*/ 735236 w 889364"/>
              <a:gd name="connsiteY186" fmla="*/ 108098 h 111063"/>
              <a:gd name="connsiteX187" fmla="*/ 734546 w 889364"/>
              <a:gd name="connsiteY187" fmla="*/ 108098 h 111063"/>
              <a:gd name="connsiteX188" fmla="*/ 733718 w 889364"/>
              <a:gd name="connsiteY188" fmla="*/ 108098 h 111063"/>
              <a:gd name="connsiteX189" fmla="*/ 732960 w 889364"/>
              <a:gd name="connsiteY189" fmla="*/ 108098 h 111063"/>
              <a:gd name="connsiteX190" fmla="*/ 731581 w 889364"/>
              <a:gd name="connsiteY190" fmla="*/ 108098 h 111063"/>
              <a:gd name="connsiteX191" fmla="*/ 730822 w 889364"/>
              <a:gd name="connsiteY191" fmla="*/ 108098 h 111063"/>
              <a:gd name="connsiteX192" fmla="*/ 729994 w 889364"/>
              <a:gd name="connsiteY192" fmla="*/ 108098 h 111063"/>
              <a:gd name="connsiteX193" fmla="*/ 729098 w 889364"/>
              <a:gd name="connsiteY193" fmla="*/ 108098 h 111063"/>
              <a:gd name="connsiteX194" fmla="*/ 727857 w 889364"/>
              <a:gd name="connsiteY194" fmla="*/ 108098 h 111063"/>
              <a:gd name="connsiteX195" fmla="*/ 722685 w 889364"/>
              <a:gd name="connsiteY195" fmla="*/ 108098 h 111063"/>
              <a:gd name="connsiteX196" fmla="*/ 718823 w 889364"/>
              <a:gd name="connsiteY196" fmla="*/ 108098 h 111063"/>
              <a:gd name="connsiteX197" fmla="*/ 666722 w 889364"/>
              <a:gd name="connsiteY197" fmla="*/ 52136 h 111063"/>
              <a:gd name="connsiteX198" fmla="*/ 722685 w 889364"/>
              <a:gd name="connsiteY198" fmla="*/ 35 h 111063"/>
            </a:gdLst>
            <a:ahLst/>
            <a:cxnLst/>
            <a:rect l="l" t="t" r="r" b="b"/>
            <a:pathLst>
              <a:path w="889364" h="111063">
                <a:moveTo>
                  <a:pt x="364221" y="22034"/>
                </a:moveTo>
                <a:lnTo>
                  <a:pt x="335464" y="22034"/>
                </a:lnTo>
                <a:cubicBezTo>
                  <a:pt x="332951" y="21996"/>
                  <a:pt x="330882" y="24002"/>
                  <a:pt x="330844" y="26516"/>
                </a:cubicBezTo>
                <a:cubicBezTo>
                  <a:pt x="330844" y="26539"/>
                  <a:pt x="330844" y="26562"/>
                  <a:pt x="330844" y="26585"/>
                </a:cubicBezTo>
                <a:lnTo>
                  <a:pt x="330844" y="49136"/>
                </a:lnTo>
                <a:cubicBezTo>
                  <a:pt x="330843" y="51649"/>
                  <a:pt x="332881" y="53687"/>
                  <a:pt x="335395" y="53688"/>
                </a:cubicBezTo>
                <a:cubicBezTo>
                  <a:pt x="335418" y="53688"/>
                  <a:pt x="335441" y="53687"/>
                  <a:pt x="335464" y="53687"/>
                </a:cubicBezTo>
                <a:lnTo>
                  <a:pt x="363669" y="53687"/>
                </a:lnTo>
                <a:cubicBezTo>
                  <a:pt x="372347" y="53776"/>
                  <a:pt x="379568" y="47040"/>
                  <a:pt x="380082" y="38378"/>
                </a:cubicBezTo>
                <a:cubicBezTo>
                  <a:pt x="380387" y="29661"/>
                  <a:pt x="373568" y="22348"/>
                  <a:pt x="364852" y="22043"/>
                </a:cubicBezTo>
                <a:cubicBezTo>
                  <a:pt x="364641" y="22036"/>
                  <a:pt x="364431" y="22033"/>
                  <a:pt x="364221" y="22034"/>
                </a:cubicBezTo>
                <a:close/>
                <a:moveTo>
                  <a:pt x="835436" y="21345"/>
                </a:moveTo>
                <a:lnTo>
                  <a:pt x="835436" y="21414"/>
                </a:lnTo>
                <a:cubicBezTo>
                  <a:pt x="815745" y="21375"/>
                  <a:pt x="799752" y="37307"/>
                  <a:pt x="799714" y="56997"/>
                </a:cubicBezTo>
                <a:cubicBezTo>
                  <a:pt x="799676" y="76688"/>
                  <a:pt x="815607" y="92681"/>
                  <a:pt x="835298" y="92719"/>
                </a:cubicBezTo>
                <a:cubicBezTo>
                  <a:pt x="854989" y="92757"/>
                  <a:pt x="870982" y="76826"/>
                  <a:pt x="871020" y="57135"/>
                </a:cubicBezTo>
                <a:cubicBezTo>
                  <a:pt x="871020" y="57112"/>
                  <a:pt x="871020" y="57089"/>
                  <a:pt x="871020" y="57066"/>
                </a:cubicBezTo>
                <a:cubicBezTo>
                  <a:pt x="871020" y="37392"/>
                  <a:pt x="855111" y="21421"/>
                  <a:pt x="835436" y="21345"/>
                </a:cubicBezTo>
                <a:close/>
                <a:moveTo>
                  <a:pt x="605520" y="19549"/>
                </a:moveTo>
                <a:cubicBezTo>
                  <a:pt x="605381" y="19549"/>
                  <a:pt x="605243" y="19550"/>
                  <a:pt x="605104" y="19552"/>
                </a:cubicBezTo>
                <a:cubicBezTo>
                  <a:pt x="585414" y="19742"/>
                  <a:pt x="569607" y="35858"/>
                  <a:pt x="569797" y="55548"/>
                </a:cubicBezTo>
                <a:cubicBezTo>
                  <a:pt x="569988" y="75237"/>
                  <a:pt x="586104" y="91045"/>
                  <a:pt x="605794" y="90854"/>
                </a:cubicBezTo>
                <a:cubicBezTo>
                  <a:pt x="625375" y="90665"/>
                  <a:pt x="641139" y="74718"/>
                  <a:pt x="641102" y="55136"/>
                </a:cubicBezTo>
                <a:cubicBezTo>
                  <a:pt x="641103" y="35483"/>
                  <a:pt x="625173" y="19551"/>
                  <a:pt x="605520" y="19549"/>
                </a:cubicBezTo>
                <a:close/>
                <a:moveTo>
                  <a:pt x="145267" y="19413"/>
                </a:moveTo>
                <a:lnTo>
                  <a:pt x="145267" y="19689"/>
                </a:lnTo>
                <a:cubicBezTo>
                  <a:pt x="125500" y="19651"/>
                  <a:pt x="109445" y="35644"/>
                  <a:pt x="109407" y="55411"/>
                </a:cubicBezTo>
                <a:cubicBezTo>
                  <a:pt x="109369" y="75178"/>
                  <a:pt x="125362" y="91232"/>
                  <a:pt x="145129" y="91271"/>
                </a:cubicBezTo>
                <a:cubicBezTo>
                  <a:pt x="164896" y="91309"/>
                  <a:pt x="180951" y="75315"/>
                  <a:pt x="180989" y="55548"/>
                </a:cubicBezTo>
                <a:cubicBezTo>
                  <a:pt x="180989" y="55503"/>
                  <a:pt x="180989" y="55457"/>
                  <a:pt x="180989" y="55411"/>
                </a:cubicBezTo>
                <a:cubicBezTo>
                  <a:pt x="181104" y="35644"/>
                  <a:pt x="165172" y="19528"/>
                  <a:pt x="145406" y="19413"/>
                </a:cubicBezTo>
                <a:cubicBezTo>
                  <a:pt x="145360" y="19413"/>
                  <a:pt x="145313" y="19413"/>
                  <a:pt x="145267" y="19413"/>
                </a:cubicBezTo>
                <a:close/>
                <a:moveTo>
                  <a:pt x="316982" y="3345"/>
                </a:moveTo>
                <a:lnTo>
                  <a:pt x="363462" y="3345"/>
                </a:lnTo>
                <a:cubicBezTo>
                  <a:pt x="372574" y="3334"/>
                  <a:pt x="381350" y="6785"/>
                  <a:pt x="388013" y="13000"/>
                </a:cubicBezTo>
                <a:cubicBezTo>
                  <a:pt x="394653" y="19116"/>
                  <a:pt x="398575" y="27632"/>
                  <a:pt x="398909" y="36654"/>
                </a:cubicBezTo>
                <a:cubicBezTo>
                  <a:pt x="399394" y="49082"/>
                  <a:pt x="393149" y="60809"/>
                  <a:pt x="382565" y="67341"/>
                </a:cubicBezTo>
                <a:cubicBezTo>
                  <a:pt x="380614" y="68533"/>
                  <a:pt x="379896" y="71017"/>
                  <a:pt x="380910" y="73065"/>
                </a:cubicBezTo>
                <a:lnTo>
                  <a:pt x="394288" y="101133"/>
                </a:lnTo>
                <a:cubicBezTo>
                  <a:pt x="395587" y="103285"/>
                  <a:pt x="394894" y="106082"/>
                  <a:pt x="392742" y="107381"/>
                </a:cubicBezTo>
                <a:cubicBezTo>
                  <a:pt x="391962" y="107851"/>
                  <a:pt x="391060" y="108077"/>
                  <a:pt x="390150" y="108029"/>
                </a:cubicBezTo>
                <a:lnTo>
                  <a:pt x="380289" y="107408"/>
                </a:lnTo>
                <a:cubicBezTo>
                  <a:pt x="378542" y="107388"/>
                  <a:pt x="376961" y="106369"/>
                  <a:pt x="376220" y="104788"/>
                </a:cubicBezTo>
                <a:lnTo>
                  <a:pt x="361945" y="74927"/>
                </a:lnTo>
                <a:cubicBezTo>
                  <a:pt x="361198" y="73361"/>
                  <a:pt x="359613" y="72367"/>
                  <a:pt x="357877" y="72376"/>
                </a:cubicBezTo>
                <a:lnTo>
                  <a:pt x="335464" y="72376"/>
                </a:lnTo>
                <a:cubicBezTo>
                  <a:pt x="332951" y="72337"/>
                  <a:pt x="330882" y="74344"/>
                  <a:pt x="330844" y="76858"/>
                </a:cubicBezTo>
                <a:cubicBezTo>
                  <a:pt x="330844" y="76881"/>
                  <a:pt x="330844" y="76904"/>
                  <a:pt x="330844" y="76927"/>
                </a:cubicBezTo>
                <a:lnTo>
                  <a:pt x="330844" y="102788"/>
                </a:lnTo>
                <a:cubicBezTo>
                  <a:pt x="330882" y="105301"/>
                  <a:pt x="328875" y="107369"/>
                  <a:pt x="326362" y="107408"/>
                </a:cubicBezTo>
                <a:cubicBezTo>
                  <a:pt x="326339" y="107408"/>
                  <a:pt x="326315" y="107408"/>
                  <a:pt x="326292" y="107408"/>
                </a:cubicBezTo>
                <a:lnTo>
                  <a:pt x="316982" y="107408"/>
                </a:lnTo>
                <a:cubicBezTo>
                  <a:pt x="314458" y="107370"/>
                  <a:pt x="312431" y="105313"/>
                  <a:pt x="312431" y="102788"/>
                </a:cubicBezTo>
                <a:lnTo>
                  <a:pt x="312431" y="7897"/>
                </a:lnTo>
                <a:cubicBezTo>
                  <a:pt x="312468" y="5398"/>
                  <a:pt x="314484" y="3382"/>
                  <a:pt x="316982" y="3345"/>
                </a:cubicBezTo>
                <a:close/>
                <a:moveTo>
                  <a:pt x="212367" y="3345"/>
                </a:moveTo>
                <a:lnTo>
                  <a:pt x="221884" y="3345"/>
                </a:lnTo>
                <a:cubicBezTo>
                  <a:pt x="224398" y="3345"/>
                  <a:pt x="226436" y="5383"/>
                  <a:pt x="226436" y="7897"/>
                </a:cubicBezTo>
                <a:lnTo>
                  <a:pt x="226436" y="59342"/>
                </a:lnTo>
                <a:cubicBezTo>
                  <a:pt x="225653" y="75395"/>
                  <a:pt x="238033" y="89043"/>
                  <a:pt x="254087" y="89826"/>
                </a:cubicBezTo>
                <a:cubicBezTo>
                  <a:pt x="270140" y="90608"/>
                  <a:pt x="283788" y="78228"/>
                  <a:pt x="284570" y="62174"/>
                </a:cubicBezTo>
                <a:cubicBezTo>
                  <a:pt x="284616" y="61231"/>
                  <a:pt x="284616" y="60286"/>
                  <a:pt x="284570" y="59342"/>
                </a:cubicBezTo>
                <a:lnTo>
                  <a:pt x="284570" y="7897"/>
                </a:lnTo>
                <a:cubicBezTo>
                  <a:pt x="284607" y="5398"/>
                  <a:pt x="286624" y="3382"/>
                  <a:pt x="289122" y="3345"/>
                </a:cubicBezTo>
                <a:lnTo>
                  <a:pt x="298638" y="3345"/>
                </a:lnTo>
                <a:cubicBezTo>
                  <a:pt x="301152" y="3345"/>
                  <a:pt x="303190" y="5383"/>
                  <a:pt x="303190" y="7897"/>
                </a:cubicBezTo>
                <a:lnTo>
                  <a:pt x="303190" y="59687"/>
                </a:lnTo>
                <a:cubicBezTo>
                  <a:pt x="303228" y="86004"/>
                  <a:pt x="281924" y="107370"/>
                  <a:pt x="255606" y="107408"/>
                </a:cubicBezTo>
                <a:cubicBezTo>
                  <a:pt x="255583" y="107408"/>
                  <a:pt x="255560" y="107408"/>
                  <a:pt x="255537" y="107408"/>
                </a:cubicBezTo>
                <a:cubicBezTo>
                  <a:pt x="229182" y="107408"/>
                  <a:pt x="207816" y="86043"/>
                  <a:pt x="207816" y="59687"/>
                </a:cubicBezTo>
                <a:lnTo>
                  <a:pt x="207816" y="7897"/>
                </a:lnTo>
                <a:cubicBezTo>
                  <a:pt x="207816" y="5383"/>
                  <a:pt x="209854" y="3345"/>
                  <a:pt x="212367" y="3345"/>
                </a:cubicBezTo>
                <a:close/>
                <a:moveTo>
                  <a:pt x="83271" y="3345"/>
                </a:moveTo>
                <a:lnTo>
                  <a:pt x="92236" y="3345"/>
                </a:lnTo>
                <a:cubicBezTo>
                  <a:pt x="94746" y="3479"/>
                  <a:pt x="96672" y="5622"/>
                  <a:pt x="96539" y="8132"/>
                </a:cubicBezTo>
                <a:cubicBezTo>
                  <a:pt x="96499" y="8878"/>
                  <a:pt x="96276" y="9602"/>
                  <a:pt x="95891" y="10241"/>
                </a:cubicBezTo>
                <a:lnTo>
                  <a:pt x="58789" y="61549"/>
                </a:lnTo>
                <a:cubicBezTo>
                  <a:pt x="57959" y="62689"/>
                  <a:pt x="57523" y="64069"/>
                  <a:pt x="57548" y="65479"/>
                </a:cubicBezTo>
                <a:lnTo>
                  <a:pt x="57548" y="102857"/>
                </a:lnTo>
                <a:cubicBezTo>
                  <a:pt x="57511" y="105355"/>
                  <a:pt x="55495" y="107371"/>
                  <a:pt x="52997" y="107408"/>
                </a:cubicBezTo>
                <a:lnTo>
                  <a:pt x="43411" y="107408"/>
                </a:lnTo>
                <a:cubicBezTo>
                  <a:pt x="40913" y="107371"/>
                  <a:pt x="38897" y="105355"/>
                  <a:pt x="38860" y="102857"/>
                </a:cubicBezTo>
                <a:lnTo>
                  <a:pt x="38860" y="65479"/>
                </a:lnTo>
                <a:cubicBezTo>
                  <a:pt x="38885" y="64069"/>
                  <a:pt x="38449" y="62689"/>
                  <a:pt x="37618" y="61549"/>
                </a:cubicBezTo>
                <a:lnTo>
                  <a:pt x="655" y="10586"/>
                </a:lnTo>
                <a:cubicBezTo>
                  <a:pt x="-644" y="8434"/>
                  <a:pt x="49" y="5636"/>
                  <a:pt x="2201" y="4338"/>
                </a:cubicBezTo>
                <a:cubicBezTo>
                  <a:pt x="2840" y="3952"/>
                  <a:pt x="3564" y="3730"/>
                  <a:pt x="4310" y="3690"/>
                </a:cubicBezTo>
                <a:lnTo>
                  <a:pt x="13551" y="3690"/>
                </a:lnTo>
                <a:cubicBezTo>
                  <a:pt x="14876" y="3691"/>
                  <a:pt x="16135" y="4270"/>
                  <a:pt x="16999" y="5276"/>
                </a:cubicBezTo>
                <a:lnTo>
                  <a:pt x="44583" y="44239"/>
                </a:lnTo>
                <a:cubicBezTo>
                  <a:pt x="45459" y="45416"/>
                  <a:pt x="46841" y="46107"/>
                  <a:pt x="48307" y="46101"/>
                </a:cubicBezTo>
                <a:cubicBezTo>
                  <a:pt x="49755" y="46107"/>
                  <a:pt x="51116" y="45414"/>
                  <a:pt x="51962" y="44239"/>
                </a:cubicBezTo>
                <a:lnTo>
                  <a:pt x="79547" y="5276"/>
                </a:lnTo>
                <a:cubicBezTo>
                  <a:pt x="80400" y="4065"/>
                  <a:pt x="81789" y="3344"/>
                  <a:pt x="83271" y="3345"/>
                </a:cubicBezTo>
                <a:close/>
                <a:moveTo>
                  <a:pt x="835160" y="2932"/>
                </a:moveTo>
                <a:cubicBezTo>
                  <a:pt x="865020" y="2856"/>
                  <a:pt x="889288" y="27000"/>
                  <a:pt x="889364" y="56860"/>
                </a:cubicBezTo>
                <a:cubicBezTo>
                  <a:pt x="889364" y="56906"/>
                  <a:pt x="889364" y="56952"/>
                  <a:pt x="889364" y="56997"/>
                </a:cubicBezTo>
                <a:cubicBezTo>
                  <a:pt x="889326" y="86788"/>
                  <a:pt x="865226" y="110949"/>
                  <a:pt x="835436" y="111063"/>
                </a:cubicBezTo>
                <a:lnTo>
                  <a:pt x="835436" y="111063"/>
                </a:lnTo>
                <a:cubicBezTo>
                  <a:pt x="805576" y="111139"/>
                  <a:pt x="781308" y="86995"/>
                  <a:pt x="781232" y="57136"/>
                </a:cubicBezTo>
                <a:cubicBezTo>
                  <a:pt x="781156" y="27276"/>
                  <a:pt x="805300" y="3008"/>
                  <a:pt x="835160" y="2932"/>
                </a:cubicBezTo>
                <a:close/>
                <a:moveTo>
                  <a:pt x="467387" y="2449"/>
                </a:moveTo>
                <a:lnTo>
                  <a:pt x="477317" y="2449"/>
                </a:lnTo>
                <a:cubicBezTo>
                  <a:pt x="479831" y="2449"/>
                  <a:pt x="481869" y="4487"/>
                  <a:pt x="481869" y="7001"/>
                </a:cubicBezTo>
                <a:lnTo>
                  <a:pt x="481869" y="85271"/>
                </a:lnTo>
                <a:cubicBezTo>
                  <a:pt x="481869" y="87785"/>
                  <a:pt x="483907" y="89823"/>
                  <a:pt x="486420" y="89823"/>
                </a:cubicBezTo>
                <a:lnTo>
                  <a:pt x="542762" y="89823"/>
                </a:lnTo>
                <a:cubicBezTo>
                  <a:pt x="545276" y="89823"/>
                  <a:pt x="547314" y="91861"/>
                  <a:pt x="547314" y="94374"/>
                </a:cubicBezTo>
                <a:lnTo>
                  <a:pt x="547314" y="103546"/>
                </a:lnTo>
                <a:cubicBezTo>
                  <a:pt x="547352" y="106021"/>
                  <a:pt x="545376" y="108059"/>
                  <a:pt x="542901" y="108097"/>
                </a:cubicBezTo>
                <a:cubicBezTo>
                  <a:pt x="542855" y="108098"/>
                  <a:pt x="542808" y="108098"/>
                  <a:pt x="542762" y="108097"/>
                </a:cubicBezTo>
                <a:lnTo>
                  <a:pt x="467387" y="108097"/>
                </a:lnTo>
                <a:cubicBezTo>
                  <a:pt x="464912" y="108136"/>
                  <a:pt x="462874" y="106160"/>
                  <a:pt x="462836" y="103685"/>
                </a:cubicBezTo>
                <a:cubicBezTo>
                  <a:pt x="462835" y="103639"/>
                  <a:pt x="462835" y="103592"/>
                  <a:pt x="462836" y="103546"/>
                </a:cubicBezTo>
                <a:lnTo>
                  <a:pt x="462836" y="7001"/>
                </a:lnTo>
                <a:cubicBezTo>
                  <a:pt x="462836" y="4487"/>
                  <a:pt x="464873" y="2449"/>
                  <a:pt x="467387" y="2449"/>
                </a:cubicBezTo>
                <a:close/>
                <a:moveTo>
                  <a:pt x="605104" y="1070"/>
                </a:moveTo>
                <a:cubicBezTo>
                  <a:pt x="634964" y="1070"/>
                  <a:pt x="659170" y="25276"/>
                  <a:pt x="659170" y="55136"/>
                </a:cubicBezTo>
                <a:cubicBezTo>
                  <a:pt x="659170" y="84995"/>
                  <a:pt x="634964" y="109201"/>
                  <a:pt x="605104" y="109201"/>
                </a:cubicBezTo>
                <a:cubicBezTo>
                  <a:pt x="575244" y="109201"/>
                  <a:pt x="551038" y="84995"/>
                  <a:pt x="551038" y="55136"/>
                </a:cubicBezTo>
                <a:cubicBezTo>
                  <a:pt x="551038" y="25276"/>
                  <a:pt x="575244" y="1070"/>
                  <a:pt x="605104" y="1070"/>
                </a:cubicBezTo>
                <a:close/>
                <a:moveTo>
                  <a:pt x="145819" y="933"/>
                </a:moveTo>
                <a:cubicBezTo>
                  <a:pt x="175647" y="1085"/>
                  <a:pt x="199747" y="25307"/>
                  <a:pt x="199747" y="55135"/>
                </a:cubicBezTo>
                <a:cubicBezTo>
                  <a:pt x="199747" y="85071"/>
                  <a:pt x="175480" y="109339"/>
                  <a:pt x="145544" y="109339"/>
                </a:cubicBezTo>
                <a:cubicBezTo>
                  <a:pt x="145452" y="109339"/>
                  <a:pt x="145359" y="109339"/>
                  <a:pt x="145267" y="109338"/>
                </a:cubicBezTo>
                <a:cubicBezTo>
                  <a:pt x="115332" y="109186"/>
                  <a:pt x="91187" y="84795"/>
                  <a:pt x="91340" y="54860"/>
                </a:cubicBezTo>
                <a:cubicBezTo>
                  <a:pt x="91492" y="24924"/>
                  <a:pt x="115883" y="780"/>
                  <a:pt x="145819" y="933"/>
                </a:cubicBezTo>
                <a:close/>
                <a:moveTo>
                  <a:pt x="722685" y="35"/>
                </a:moveTo>
                <a:lnTo>
                  <a:pt x="722684" y="35"/>
                </a:lnTo>
                <a:cubicBezTo>
                  <a:pt x="734342" y="50"/>
                  <a:pt x="745684" y="3823"/>
                  <a:pt x="755028" y="10793"/>
                </a:cubicBezTo>
                <a:cubicBezTo>
                  <a:pt x="757785" y="12853"/>
                  <a:pt x="760347" y="15161"/>
                  <a:pt x="762682" y="17689"/>
                </a:cubicBezTo>
                <a:cubicBezTo>
                  <a:pt x="762731" y="17754"/>
                  <a:pt x="762777" y="17820"/>
                  <a:pt x="762822" y="17886"/>
                </a:cubicBezTo>
                <a:cubicBezTo>
                  <a:pt x="764195" y="19946"/>
                  <a:pt x="763639" y="22729"/>
                  <a:pt x="761579" y="24103"/>
                </a:cubicBezTo>
                <a:lnTo>
                  <a:pt x="753855" y="29482"/>
                </a:lnTo>
                <a:cubicBezTo>
                  <a:pt x="752076" y="30795"/>
                  <a:pt x="749600" y="30588"/>
                  <a:pt x="748062" y="28999"/>
                </a:cubicBezTo>
                <a:lnTo>
                  <a:pt x="745994" y="27068"/>
                </a:lnTo>
                <a:lnTo>
                  <a:pt x="745580" y="26654"/>
                </a:lnTo>
                <a:cubicBezTo>
                  <a:pt x="739194" y="21330"/>
                  <a:pt x="731137" y="18424"/>
                  <a:pt x="722822" y="18448"/>
                </a:cubicBezTo>
                <a:lnTo>
                  <a:pt x="721305" y="18448"/>
                </a:lnTo>
                <a:lnTo>
                  <a:pt x="718823" y="18448"/>
                </a:lnTo>
                <a:cubicBezTo>
                  <a:pt x="716670" y="18678"/>
                  <a:pt x="714546" y="19117"/>
                  <a:pt x="712478" y="19758"/>
                </a:cubicBezTo>
                <a:cubicBezTo>
                  <a:pt x="700101" y="23449"/>
                  <a:pt x="690688" y="33545"/>
                  <a:pt x="687871" y="46150"/>
                </a:cubicBezTo>
                <a:cubicBezTo>
                  <a:pt x="683577" y="65367"/>
                  <a:pt x="695675" y="84426"/>
                  <a:pt x="714892" y="88720"/>
                </a:cubicBezTo>
                <a:lnTo>
                  <a:pt x="717788" y="89271"/>
                </a:lnTo>
                <a:lnTo>
                  <a:pt x="718685" y="89271"/>
                </a:lnTo>
                <a:lnTo>
                  <a:pt x="725581" y="89271"/>
                </a:lnTo>
                <a:cubicBezTo>
                  <a:pt x="727367" y="89149"/>
                  <a:pt x="729142" y="88895"/>
                  <a:pt x="730891" y="88513"/>
                </a:cubicBezTo>
                <a:lnTo>
                  <a:pt x="731856" y="88513"/>
                </a:lnTo>
                <a:lnTo>
                  <a:pt x="732822" y="88513"/>
                </a:lnTo>
                <a:lnTo>
                  <a:pt x="736891" y="87064"/>
                </a:lnTo>
                <a:lnTo>
                  <a:pt x="737718" y="87064"/>
                </a:lnTo>
                <a:lnTo>
                  <a:pt x="738477" y="86720"/>
                </a:lnTo>
                <a:lnTo>
                  <a:pt x="739304" y="86306"/>
                </a:lnTo>
                <a:lnTo>
                  <a:pt x="741166" y="85340"/>
                </a:lnTo>
                <a:lnTo>
                  <a:pt x="741718" y="85340"/>
                </a:lnTo>
                <a:cubicBezTo>
                  <a:pt x="746983" y="81290"/>
                  <a:pt x="751174" y="76009"/>
                  <a:pt x="753924" y="69962"/>
                </a:cubicBezTo>
                <a:cubicBezTo>
                  <a:pt x="754363" y="68708"/>
                  <a:pt x="754100" y="67315"/>
                  <a:pt x="753235" y="66307"/>
                </a:cubicBezTo>
                <a:cubicBezTo>
                  <a:pt x="752463" y="65497"/>
                  <a:pt x="751388" y="65047"/>
                  <a:pt x="750269" y="65066"/>
                </a:cubicBezTo>
                <a:lnTo>
                  <a:pt x="730339" y="65066"/>
                </a:lnTo>
                <a:cubicBezTo>
                  <a:pt x="727825" y="65066"/>
                  <a:pt x="725788" y="63028"/>
                  <a:pt x="725788" y="60514"/>
                </a:cubicBezTo>
                <a:lnTo>
                  <a:pt x="725788" y="51205"/>
                </a:lnTo>
                <a:cubicBezTo>
                  <a:pt x="725788" y="48691"/>
                  <a:pt x="727825" y="46653"/>
                  <a:pt x="730339" y="46653"/>
                </a:cubicBezTo>
                <a:lnTo>
                  <a:pt x="771716" y="46653"/>
                </a:lnTo>
                <a:lnTo>
                  <a:pt x="772130" y="46653"/>
                </a:lnTo>
                <a:cubicBezTo>
                  <a:pt x="773008" y="46689"/>
                  <a:pt x="773856" y="46983"/>
                  <a:pt x="774569" y="47498"/>
                </a:cubicBezTo>
                <a:cubicBezTo>
                  <a:pt x="776576" y="48947"/>
                  <a:pt x="777028" y="51749"/>
                  <a:pt x="775578" y="53756"/>
                </a:cubicBezTo>
                <a:lnTo>
                  <a:pt x="775578" y="58377"/>
                </a:lnTo>
                <a:cubicBezTo>
                  <a:pt x="775697" y="73824"/>
                  <a:pt x="769074" y="88555"/>
                  <a:pt x="757441" y="98719"/>
                </a:cubicBezTo>
                <a:lnTo>
                  <a:pt x="755717" y="100167"/>
                </a:lnTo>
                <a:lnTo>
                  <a:pt x="754821" y="100926"/>
                </a:lnTo>
                <a:cubicBezTo>
                  <a:pt x="754279" y="101383"/>
                  <a:pt x="753702" y="101798"/>
                  <a:pt x="753097" y="102167"/>
                </a:cubicBezTo>
                <a:lnTo>
                  <a:pt x="752200" y="102788"/>
                </a:lnTo>
                <a:lnTo>
                  <a:pt x="750476" y="103891"/>
                </a:lnTo>
                <a:lnTo>
                  <a:pt x="750131" y="103891"/>
                </a:lnTo>
                <a:lnTo>
                  <a:pt x="749235" y="104443"/>
                </a:lnTo>
                <a:lnTo>
                  <a:pt x="747442" y="105477"/>
                </a:lnTo>
                <a:lnTo>
                  <a:pt x="747028" y="105477"/>
                </a:lnTo>
                <a:lnTo>
                  <a:pt x="744132" y="106856"/>
                </a:lnTo>
                <a:lnTo>
                  <a:pt x="743649" y="106856"/>
                </a:lnTo>
                <a:lnTo>
                  <a:pt x="741787" y="107546"/>
                </a:lnTo>
                <a:lnTo>
                  <a:pt x="740890" y="107546"/>
                </a:lnTo>
                <a:lnTo>
                  <a:pt x="740339" y="107546"/>
                </a:lnTo>
                <a:lnTo>
                  <a:pt x="738822" y="108098"/>
                </a:lnTo>
                <a:lnTo>
                  <a:pt x="738201" y="108098"/>
                </a:lnTo>
                <a:lnTo>
                  <a:pt x="737304" y="108098"/>
                </a:lnTo>
                <a:lnTo>
                  <a:pt x="736684" y="108098"/>
                </a:lnTo>
                <a:lnTo>
                  <a:pt x="735236" y="108098"/>
                </a:lnTo>
                <a:lnTo>
                  <a:pt x="734546" y="108098"/>
                </a:lnTo>
                <a:lnTo>
                  <a:pt x="733718" y="108098"/>
                </a:lnTo>
                <a:lnTo>
                  <a:pt x="732960" y="108098"/>
                </a:lnTo>
                <a:lnTo>
                  <a:pt x="731581" y="108098"/>
                </a:lnTo>
                <a:lnTo>
                  <a:pt x="730822" y="108098"/>
                </a:lnTo>
                <a:lnTo>
                  <a:pt x="729994" y="108098"/>
                </a:lnTo>
                <a:lnTo>
                  <a:pt x="729098" y="108098"/>
                </a:lnTo>
                <a:lnTo>
                  <a:pt x="727857" y="108098"/>
                </a:lnTo>
                <a:lnTo>
                  <a:pt x="722685" y="108098"/>
                </a:lnTo>
                <a:cubicBezTo>
                  <a:pt x="721398" y="108144"/>
                  <a:pt x="720110" y="108144"/>
                  <a:pt x="718823" y="108098"/>
                </a:cubicBezTo>
                <a:cubicBezTo>
                  <a:pt x="688982" y="107031"/>
                  <a:pt x="665656" y="81976"/>
                  <a:pt x="666722" y="52136"/>
                </a:cubicBezTo>
                <a:cubicBezTo>
                  <a:pt x="667788" y="22295"/>
                  <a:pt x="692844" y="-1031"/>
                  <a:pt x="722685" y="35"/>
                </a:cubicBezTo>
                <a:close/>
              </a:path>
            </a:pathLst>
          </a:custGeom>
          <a:solidFill>
            <a:schemeClr val="tx1"/>
          </a:solidFill>
          <a:ln cap="flat">
            <a:noFill/>
            <a:prstDash val="solid"/>
            <a:miter/>
          </a:ln>
        </p:spPr>
        <p:txBody>
          <a:bodyPr vert="horz" wrap="square" lIns="91440" tIns="45720" rIns="91440" bIns="45720" rtlCol="0" anchor="ctr"/>
          <a:lstStyle/>
          <a:p>
            <a:pPr algn="l"/>
            <a:endParaRPr kumimoji="1" lang="zh-CN" altLang="en-US"/>
          </a:p>
        </p:txBody>
      </p:sp>
      <p:grpSp>
        <p:nvGrpSpPr>
          <p:cNvPr id="6" name="Group 5"/>
          <p:cNvGrpSpPr/>
          <p:nvPr/>
        </p:nvGrpSpPr>
        <p:grpSpPr>
          <a:xfrm>
            <a:off x="-1920289" y="5650457"/>
            <a:ext cx="416267" cy="1034924"/>
            <a:chOff x="-1920289" y="5650457"/>
            <a:chExt cx="416267" cy="1034924"/>
          </a:xfrm>
        </p:grpSpPr>
        <p:sp>
          <p:nvSpPr>
            <p:cNvPr id="7" name="标题 1"/>
            <p:cNvSpPr txBox="1"/>
            <p:nvPr/>
          </p:nvSpPr>
          <p:spPr>
            <a:xfrm rot="5715773" flipH="1">
              <a:off x="-1756421" y="6432981"/>
              <a:ext cx="241819" cy="241819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8" name="标题 1"/>
            <p:cNvSpPr txBox="1"/>
            <p:nvPr/>
          </p:nvSpPr>
          <p:spPr>
            <a:xfrm rot="17532022" flipH="1">
              <a:off x="-1899143" y="5671604"/>
              <a:ext cx="139252" cy="139252"/>
            </a:xfrm>
            <a:prstGeom prst="ellipse">
              <a:avLst/>
            </a:prstGeom>
            <a:gradFill>
              <a:gsLst>
                <a:gs pos="0">
                  <a:schemeClr val="accent2">
                    <a:lumMod val="20000"/>
                    <a:lumOff val="80000"/>
                  </a:schemeClr>
                </a:gs>
                <a:gs pos="69000">
                  <a:schemeClr val="accent2"/>
                </a:gs>
              </a:gsLst>
              <a:lin ang="2700000" scaled="0"/>
            </a:gradFill>
            <a:ln w="12700" cap="flat">
              <a:noFill/>
              <a:miter/>
            </a:ln>
            <a:effectLst/>
          </p:spPr>
          <p:txBody>
            <a:bodyPr vert="horz" wrap="square" lIns="91440" tIns="45720" rIns="91440" bIns="45720" rtlCol="0" anchor="ctr"/>
            <a:lstStyle/>
            <a:p>
              <a:pPr algn="ctr"/>
              <a:endParaRPr kumimoji="1" lang="zh-CN" altLang="en-US"/>
            </a:p>
          </p:txBody>
        </p:sp>
      </p:grpSp>
      <p:sp>
        <p:nvSpPr>
          <p:cNvPr id="9" name="标题 1"/>
          <p:cNvSpPr txBox="1"/>
          <p:nvPr/>
        </p:nvSpPr>
        <p:spPr>
          <a:xfrm>
            <a:off x="-2959100" y="-4660900"/>
            <a:ext cx="8305800" cy="8934699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0" name="标题 1"/>
          <p:cNvSpPr txBox="1"/>
          <p:nvPr/>
        </p:nvSpPr>
        <p:spPr>
          <a:xfrm>
            <a:off x="1193800" y="4851400"/>
            <a:ext cx="800100" cy="800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标题 1"/>
          <p:cNvSpPr txBox="1"/>
          <p:nvPr/>
        </p:nvSpPr>
        <p:spPr>
          <a:xfrm>
            <a:off x="4165600" y="3263900"/>
            <a:ext cx="292100" cy="292100"/>
          </a:xfrm>
          <a:prstGeom prst="ellipse">
            <a:avLst/>
          </a:prstGeom>
          <a:gradFill>
            <a:gsLst>
              <a:gs pos="0">
                <a:schemeClr val="accent1"/>
              </a:gs>
              <a:gs pos="100000">
                <a:schemeClr val="accent2"/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标题 1"/>
          <p:cNvSpPr txBox="1"/>
          <p:nvPr/>
        </p:nvSpPr>
        <p:spPr>
          <a:xfrm rot="8760000">
            <a:off x="304800" y="520700"/>
            <a:ext cx="2514600" cy="2514600"/>
          </a:xfrm>
          <a:prstGeom prst="ellips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3000000" scaled="0"/>
          </a:gra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  <p:sp>
        <p:nvSpPr>
          <p:cNvPr id="13" name="标题 1"/>
          <p:cNvSpPr txBox="1"/>
          <p:nvPr/>
        </p:nvSpPr>
        <p:spPr>
          <a:xfrm>
            <a:off x="1562100" y="2019300"/>
            <a:ext cx="495300" cy="495300"/>
          </a:xfrm>
          <a:prstGeom prst="ellipse">
            <a:avLst/>
          </a:prstGeom>
          <a:solidFill>
            <a:schemeClr val="bg1"/>
          </a:solidFill>
        </p:spPr>
        <p:txBody>
          <a:bodyPr vert="horz" wrap="square" lIns="0" tIns="0" rIns="0" bIns="0"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A66AC"/>
      </a:dk2>
      <a:lt2>
        <a:srgbClr val="E0EBF6"/>
      </a:lt2>
      <a:accent1>
        <a:srgbClr val="FF5050"/>
      </a:accent1>
      <a:accent2>
        <a:srgbClr val="9900CC"/>
      </a:accent2>
      <a:accent3>
        <a:srgbClr val="3399FF"/>
      </a:accent3>
      <a:accent4>
        <a:srgbClr val="3F3F3F"/>
      </a:accent4>
      <a:accent5>
        <a:srgbClr val="3F3F3F"/>
      </a:accent5>
      <a:accent6>
        <a:srgbClr val="3F3F3F"/>
      </a:accent6>
      <a:hlink>
        <a:srgbClr val="000000"/>
      </a:hlink>
      <a:folHlink>
        <a:srgbClr val="0000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1171</Words>
  <Application>WPS Presentation</Application>
  <PresentationFormat/>
  <Paragraphs>172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32" baseType="lpstr">
      <vt:lpstr>Arial</vt:lpstr>
      <vt:lpstr>宋体</vt:lpstr>
      <vt:lpstr>Wingdings</vt:lpstr>
      <vt:lpstr>Poppins</vt:lpstr>
      <vt:lpstr>poppins-bold</vt:lpstr>
      <vt:lpstr>等线</vt:lpstr>
      <vt:lpstr>汉仪中等线KW</vt:lpstr>
      <vt:lpstr>微软雅黑</vt:lpstr>
      <vt:lpstr>汉仪旗黑</vt:lpstr>
      <vt:lpstr>宋体</vt:lpstr>
      <vt:lpstr>Arial Unicode MS</vt:lpstr>
      <vt:lpstr>Calibri</vt:lpstr>
      <vt:lpstr>Helvetica Neue</vt:lpstr>
      <vt:lpstr>Poppins</vt:lpstr>
      <vt:lpstr>poppins-bold</vt:lpstr>
      <vt:lpstr>汉仪书宋二KW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Frank</cp:lastModifiedBy>
  <cp:revision>5</cp:revision>
  <dcterms:created xsi:type="dcterms:W3CDTF">2025-07-21T16:11:39Z</dcterms:created>
  <dcterms:modified xsi:type="dcterms:W3CDTF">2025-07-21T16:11:39Z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C1384A814CA9C0ADD4587E68DDC63C56_42</vt:lpwstr>
  </property>
  <property fmtid="{D5CDD505-2E9C-101B-9397-08002B2CF9AE}" pid="3" name="KSOProductBuildVer">
    <vt:lpwstr>1033-7.5.1.8994</vt:lpwstr>
  </property>
</Properties>
</file>