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003366"/>
                </a:solidFill>
              </a:rPr>
              <a:t>{{presentation.title}}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666666"/>
                </a:solidFill>
              </a:rPr>
              <a:t>{{presentation.subtitle}}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演讲人: {{presenter.name}} | {{presentation.date}}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4572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FF0000"/>
                </a:solidFill>
              </a:rPr>
              <a:t>{{@company.logo}}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关于 {{company.name}}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{{company.description}}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6400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核心数据：</a:t>
            </a:r>
          </a:p>
          <a:p>
            <a:r>
              <a:t>• 成立时间：{{company.founded}}</a:t>
            </a:r>
          </a:p>
          <a:p>
            <a:r>
              <a:t>• 员工数量：{{company.employees}}人</a:t>
            </a:r>
          </a:p>
          <a:p>
            <a:r>
              <a:t>• 服务客户：{{company.customers}}+</a:t>
            </a:r>
          </a:p>
          <a:p>
            <a:r>
              <a:t>• 年营收：{{company.revenue}}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{{@company.team_photo}}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产品介绍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{{products[0].name}}</a:t>
            </a:r>
          </a:p>
          <a:p>
            <a:r>
              <a:t>价格：{{products[0].price}}</a:t>
            </a:r>
          </a:p>
          <a:p>
            <a:r>
              <a:t>特性：{{products[0].features}}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64592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{{@products[0].image}}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核心功能：</a:t>
            </a:r>
          </a:p>
          <a:p>
            <a:r>
              <a:t>{{products[0].detailed_features}}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业务数据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008000"/>
                </a:solidFill>
              </a:rPr>
              <a:t>{{#financial_data}}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914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71500">
                <a:tc>
                  <a:txBody>
                    <a:bodyPr/>
                    <a:lstStyle/>
                    <a:p>
                      <a:r>
                        <a:rPr b="1" sz="140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/>
                        <a:t>增长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1200"/>
                        <a:t>[metric]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[q1_value]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[q2_value]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[growth]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0" y="1828800"/>
            <a:ext cx="411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{{@charts.revenue_trend}}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3366"/>
                </a:solidFill>
              </a:rPr>
              <a:t>总结与展望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关键成果：</a:t>
            </a:r>
          </a:p>
          <a:p>
            <a:r>
              <a:t>{{achievements}}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8288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下一步计划：</a:t>
            </a:r>
          </a:p>
          <a:p>
            <a:r>
              <a:t>{{next_steps}}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谢谢大家！</a:t>
            </a:r>
          </a:p>
          <a:p>
            <a:r>
              <a:t>{{presenter.contact}}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