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0058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400" b="1">
                <a:solidFill>
                  <a:srgbClr val="003366"/>
                </a:solidFill>
              </a:rPr>
              <a:t>{{presentation.title}}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>
                <a:solidFill>
                  <a:srgbClr val="666666"/>
                </a:solidFill>
              </a:rPr>
              <a:t>{{presentation.subtitle}}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02920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/>
              <a:t>演讲人: {{presenter.name}} | {{presentation.date}}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0" y="457200"/>
            <a:ext cx="228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FF0000"/>
                </a:solidFill>
              </a:rPr>
              <a:t>{{@company.logo}}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003366"/>
                </a:solidFill>
              </a:rPr>
              <a:t>关于 {{company.name}}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/>
              <a:t>{{company.description}}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64008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/>
              <a:t>核心数据：</a:t>
            </a:r>
          </a:p>
          <a:p>
            <a:r>
              <a:t>• 成立时间：{{company.founded}}</a:t>
            </a:r>
          </a:p>
          <a:p>
            <a:r>
              <a:t>• 员工数量：{{company.employees}}人</a:t>
            </a:r>
          </a:p>
          <a:p>
            <a:r>
              <a:t>• 服务客户：{{company.customers}}+</a:t>
            </a:r>
          </a:p>
          <a:p>
            <a:r>
              <a:t>• 年营收：{{company.revenue}}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18288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FF0000"/>
                </a:solidFill>
              </a:rPr>
              <a:t>{{@company.team_photo}}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003366"/>
                </a:solidFill>
              </a:rPr>
              <a:t>产品介绍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/>
              <a:t>{{products[0].name}}</a:t>
            </a:r>
          </a:p>
          <a:p>
            <a:r>
              <a:t>价格：{{products[0].price}}</a:t>
            </a:r>
          </a:p>
          <a:p>
            <a:r>
              <a:t>特性：{{products[0].features}}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1645920"/>
            <a:ext cx="3657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FF0000"/>
                </a:solidFill>
              </a:rPr>
              <a:t>{{@products[0].image}}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114800"/>
            <a:ext cx="10058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/>
              <a:t>核心功能：</a:t>
            </a:r>
          </a:p>
          <a:p>
            <a:r>
              <a:t>{{products[0].detailed_features}}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003366"/>
                </a:solidFill>
              </a:rPr>
              <a:t>产品介绍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/>
              <a:t>{{products[0].name}}</a:t>
            </a:r>
          </a:p>
          <a:p>
            <a:r>
              <a:t>价格：{{products[0].price}}</a:t>
            </a:r>
          </a:p>
          <a:p>
            <a:r>
              <a:t>特性：{{products[0].features}}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1645920"/>
            <a:ext cx="3657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FF0000"/>
                </a:solidFill>
              </a:rPr>
              <a:t>{{@products[0].image}}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114800"/>
            <a:ext cx="10058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/>
              <a:t>核心功能：</a:t>
            </a:r>
          </a:p>
          <a:p>
            <a:r>
              <a:t>{{products[0].detailed_features}}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003366"/>
                </a:solidFill>
              </a:rPr>
              <a:t>产品介绍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/>
              <a:t>{{products[0].name}}</a:t>
            </a:r>
          </a:p>
          <a:p>
            <a:r>
              <a:t>价格：{{products[0].price}}</a:t>
            </a:r>
          </a:p>
          <a:p>
            <a:r>
              <a:t>特性：{{products[0].features}}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1645920"/>
            <a:ext cx="3657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FF0000"/>
                </a:solidFill>
              </a:rPr>
              <a:t>{{@products[0].image}}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114800"/>
            <a:ext cx="10058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/>
              <a:t>核心功能：</a:t>
            </a:r>
          </a:p>
          <a:p>
            <a:r>
              <a:t>{{products[0].detailed_features}}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003366"/>
                </a:solidFill>
              </a:rPr>
              <a:t>业务数据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008000"/>
                </a:solidFill>
              </a:rPr>
              <a:t>{{#financial_data}}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743200"/>
          <a:ext cx="9144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571500">
                <a:tc>
                  <a:txBody>
                    <a:bodyPr/>
                    <a:lstStyle/>
                    <a:p>
                      <a:r>
                        <a:rPr b="1" sz="1400"/>
                        <a:t>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40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40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400"/>
                        <a:t>增长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sz="1200"/>
                        <a:t>[metric]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[q1_value]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[q2_value]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[growth]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0" y="1828800"/>
            <a:ext cx="4114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FF0000"/>
                </a:solidFill>
              </a:rPr>
              <a:t>{{@charts.revenue_trend}}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003366"/>
                </a:solidFill>
              </a:rPr>
              <a:t>总结与展望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029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/>
              <a:t>关键成果：</a:t>
            </a:r>
          </a:p>
          <a:p>
            <a:r>
              <a:t>{{achievements}}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1828800"/>
            <a:ext cx="5029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/>
              <a:t>下一步计划：</a:t>
            </a:r>
          </a:p>
          <a:p>
            <a:r>
              <a:t>{{next_steps}}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029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谢谢大家！</a:t>
            </a:r>
          </a:p>
          <a:p>
            <a:r>
              <a:t>{{presenter.contact}}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