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CD9D3-7609-4D9E-8C17-24B9B503F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F1042-6E60-4CE9-A519-D2A37D13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ADD31-57AE-4946-B384-8E999EA4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F84F7-E1D5-4D81-8FCC-FF5A8BA0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966901-5AF7-4337-9C35-E13C0C96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8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7AF65-073E-4230-B1FF-45942197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4BE75A-8027-4649-951B-C49C18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30F54-3420-49C4-B7FB-E7737401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10FAA-47D3-4B9D-9040-C0712AA1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13FF5-1C00-4175-B2E9-9ED70AE9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8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D3B85-7A32-4BEB-9C35-7F9873461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D4A179-5962-4B41-A024-4FA9F9A45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7B0AC-B700-4CF2-90EC-B294F735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7B94E1-DA22-4D8F-8B52-710AA088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55FD5-D016-414B-B634-83DCA6B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6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E6C88-144E-402C-BD00-30F83403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AD9EF-8CCA-474D-9915-661FEA3A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E0021A-6D78-49E7-95F3-E6AA8CBA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E0B844-FC95-4B2B-8962-34283618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5F7CF7-7BF5-47E6-8BB1-097269C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40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37B95-1631-4E55-BCB2-66842AA8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EC5236-05E0-4065-AD0A-3A3EF1278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B7913C-E9A3-4692-9EBB-581718FF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CDAE4-BAEB-4254-A439-91D24D0C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BE9DE9-4270-4B8F-8C2D-58AD021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CD6DB-0F80-4E74-A0D4-591DDE9C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CAEF62-5540-44FA-9BF6-E6B038EE3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870197-F316-4FC0-9396-D10BD48A4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B55592-104A-4754-965F-776736B0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BE4148-B5BE-43E2-A872-8B5D29C9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9C6AA7-A4D1-4113-AF55-7DCED6A8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28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309F2-F93E-4FC8-8EFC-696EC4C4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A0BD92-8BD8-477E-947D-A8503887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85CF7B-6E94-4202-9BC2-267FBBD8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DB654-A763-4B6A-AD30-C870275C4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2EDD30-EE2D-4E1C-8DF9-AA66228C0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56042A-CF90-4E9F-8B86-86EEBEA4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2BF0A-F5B1-424D-92BB-172E85AA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0083BE-E20D-460A-8C77-76D24C1C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91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7F9E1-4CA6-4B95-83C7-649F4EEC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5E638E-D781-4A6D-B557-99CA7836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674D9-23EB-471D-AADC-2A419EF2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BD2564-19EE-4B02-ADC2-D8C7EE94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40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7226F4-8EC1-4A8C-81FC-7E60B0B3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0C342D-820D-418A-A6D1-35835216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9C9E09-BEC8-4F94-AC75-712DAD00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32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A7D70-EDF0-4C79-9655-3B20F8EB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0C17C-4240-4E2C-A07F-874EAA46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69C1B6-813A-4E74-B3E1-0E1560431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4802C1-7138-46D5-B933-94B1E50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E44D6D-2764-4051-8B11-924DB25C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21BA57-1D5A-47E4-A33D-0503C368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7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F08AA-4DB1-4BD5-8579-19EDB9B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64976-837A-421E-ADE0-F94CB6348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7CBEC4-223E-48ED-9C89-2F4AE116D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EC0C7C-1321-4F4A-AAAB-F738D96C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BF76F3-9E7E-488E-9672-6558BAED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4A4E5-4922-4A4A-9DD6-87B42B0A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7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1D17D4-8117-413A-B955-1207496A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281DB-EA2B-4FE8-B63D-59F2F8B1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754DC8-F46C-4F33-99F0-0911AC2AD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62B2-E584-4EB2-BE8B-4184FC6B1E75}" type="datetimeFigureOut">
              <a:rPr lang="pt-BR" smtClean="0"/>
              <a:t>20/04/2018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756330-57C5-40F4-9F0C-09F9BD18A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DF5DB-B77D-4D13-A705-3B21FB47B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8DFD-9214-4C29-BE9B-53D87B432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70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79DF0-8A6A-4546-8C3A-7CF815B4A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91B362-A814-476B-8F8C-D4D02596C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0286D9-A62B-46CF-83B8-C280164C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4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C1E73-C530-4FCC-BA00-330FF407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A3514-20DA-45D9-B953-BDD8B7FF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F0DE6C-C8A9-43C1-8213-B77EAAFD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CCBCA63-1914-489F-99C6-6993BFFF9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4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52957F2-DA20-470A-B8C1-520B202DF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0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55B3830-ACAA-4A50-9D21-C5E8994D0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4272B0E-5664-4539-99EE-971A45AE4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0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AC27CC0-55A7-4125-A79E-18CCB6E5C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2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2048B-888C-43DA-9138-19149884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66489-83AD-4202-ADB0-EDB142F7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C67E56-7B40-4861-B17C-80F6D7A8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0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B9BA2-B0B3-40AF-9709-7E541BA2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4B1AB2-A484-4963-8E43-7364A506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6151A9-6031-4556-8589-26B5C65C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0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.</dc:creator>
  <cp:lastModifiedBy>Ana Carolina .</cp:lastModifiedBy>
  <cp:revision>3</cp:revision>
  <dcterms:created xsi:type="dcterms:W3CDTF">2018-04-20T03:48:34Z</dcterms:created>
  <dcterms:modified xsi:type="dcterms:W3CDTF">2018-04-20T04:19:02Z</dcterms:modified>
</cp:coreProperties>
</file>