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00"/>
    <a:srgbClr val="008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C5F2-B3AF-D8F2-3467-AEA8218B6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C87B2-70A9-81D9-A1D6-E2D92A59A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F482-92FD-1078-94C3-C40C10A4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8E1-1E84-45FF-A9C2-9C78775763F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A0DF-5644-C45F-B601-115552AC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E987-376E-99D9-9685-B90AB40F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E8E-2DA7-44DB-9209-606AFEDC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5A93-6B4E-92D4-56D5-30FF8A08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D1F9C-3A57-4499-704A-4B8AC753D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7A4E-D208-F123-2C3F-A50F76D1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8E1-1E84-45FF-A9C2-9C78775763F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6FB5-39F6-671F-D24A-E8BF15A7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0B52-F90C-89FF-B7B5-B172EDAC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E8E-2DA7-44DB-9209-606AFEDC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6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668D5-E178-6EE0-AD58-F5E1C2D8F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A717E-1D7D-ACFF-E99D-A771E62AD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4D9D6-7175-8A7C-063F-153A8D95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8E1-1E84-45FF-A9C2-9C78775763F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A788-02EA-F8C9-A04E-85280EC0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B9F0-2B0D-A104-2D85-C09CB559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E8E-2DA7-44DB-9209-606AFEDC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2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E91B-6311-0FA0-5C36-14239043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9FA1-C97D-71E9-281A-391B46BA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F25E-E434-4ED1-C8F4-3A77858B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8E1-1E84-45FF-A9C2-9C78775763F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DF66-D903-FC90-201B-8B05CB2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57D9-5214-B586-B776-EC7BBFBE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E8E-2DA7-44DB-9209-606AFEDC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0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E966-6C4A-1746-4C72-B1C2AB37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EA827-9EC5-778F-6C61-1E73D5F84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E271-2EB1-2989-962A-F61AB29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8E1-1E84-45FF-A9C2-9C78775763F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553C6-0453-1418-5478-527F4BF0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E915-B809-264C-B675-C09CDFD8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E8E-2DA7-44DB-9209-606AFEDC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6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F954-74CB-46B4-916F-F9F10474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77A9-53C6-A8B9-00AD-F6A41418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74DAB-F347-B0AF-EB7D-E33EC8F72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2C85F-200A-AA5B-9489-DFF2FE57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8E1-1E84-45FF-A9C2-9C78775763F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415DE-BD2F-3179-7AFA-5C6291F9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96C52-2308-4E13-0171-5D5F0C65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E8E-2DA7-44DB-9209-606AFEDC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2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C56A-B0CE-F6E3-B881-17A4F3E8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A6C9A-033F-89A6-EA9F-DB4E490D6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10E47-3DAB-8FEA-399B-C484E590A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20F99-DE3A-8542-526C-DAC476A24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53F0A-0F9E-E782-FFCB-A8B8711C6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2367C-9A02-5F45-5B46-C55A29D2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8E1-1E84-45FF-A9C2-9C78775763F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ADB4B-8755-9B3A-730F-80990001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E6301-8D2F-5685-63AF-CF9C8721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E8E-2DA7-44DB-9209-606AFEDC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0A1E-87EC-FBD6-1179-F3D350C4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C6CF3-2C51-2B8B-6B39-75629A91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8E1-1E84-45FF-A9C2-9C78775763F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9789B-6511-1DF1-6D9C-7CEB3383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FB4EF-A380-6E2F-05E1-79F114C3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E8E-2DA7-44DB-9209-606AFEDC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4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C3B4C-871D-F0F1-48D6-37133566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8E1-1E84-45FF-A9C2-9C78775763F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9E264-3334-B303-0904-CE7E5F85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06D10-61FD-EB9A-314B-AFFCA4BD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E8E-2DA7-44DB-9209-606AFEDC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6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9A39-8B21-173E-F6CF-7D3D0BAF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2631-D0AD-8B3C-8912-F10B141E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B801B-BBBE-CF75-15B5-5A271F07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9E5DF-8C0B-942F-DA11-3F81AD58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8E1-1E84-45FF-A9C2-9C78775763F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BEF69-D458-35BB-8C64-4807105D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7D9C-80F4-B145-32ED-FF7BB4C3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E8E-2DA7-44DB-9209-606AFEDC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254D-3DD1-3F6F-13A4-6DDF8A13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BEA76-A542-FE44-75D0-F9C41FF46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8366E-445F-1E4F-CD28-C2B718EEF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8929A-88AC-BCA7-BAC8-6CD21851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8E1-1E84-45FF-A9C2-9C78775763F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08E03-AE8F-202E-759D-FCD60E88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4AD11-0C51-FA8E-1812-D6F0AC8B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FE8E-2DA7-44DB-9209-606AFEDC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8A464-7158-7125-B684-D149EC40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259E9-3CBA-7398-41BF-6D490FF38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DE32-2200-4375-5A27-24B7C1A76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3E8E1-1E84-45FF-A9C2-9C78775763F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9FC1-FB1E-13D5-7FA9-12CD19B55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31FE6-AF2D-A4DD-4E47-4FFFE1152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4FE8E-2DA7-44DB-9209-606AFEDCA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3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D11A918-01EF-0372-41C4-FFC377A4C31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9FBCF06-5CAA-B64E-A240-5D8B59FDF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5D88F2-B3F1-D977-B9BC-0B982382D89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AE0ED0D-255F-8417-7D90-8EBE35FC81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0959" y="1143000"/>
              <a:ext cx="11550080" cy="4572000"/>
              <a:chOff x="2071923" y="1783080"/>
              <a:chExt cx="8316058" cy="3291840"/>
            </a:xfrm>
          </p:grpSpPr>
          <p:pic>
            <p:nvPicPr>
              <p:cNvPr id="9" name="Picture 8" descr="A logo with a black background&#10;&#10;AI-generated content may be incorrect.">
                <a:extLst>
                  <a:ext uri="{FF2B5EF4-FFF2-40B4-BE49-F238E27FC236}">
                    <a16:creationId xmlns:a16="http://schemas.microsoft.com/office/drawing/2014/main" id="{12679C7B-1281-AD02-D22C-4E5D280A7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1923" y="1783080"/>
                <a:ext cx="3291840" cy="3291840"/>
              </a:xfrm>
              <a:prstGeom prst="rect">
                <a:avLst/>
              </a:prstGeom>
            </p:spPr>
          </p:pic>
          <p:pic>
            <p:nvPicPr>
              <p:cNvPr id="11" name="Picture 10" descr="A yellow exclamation mark on a black background&#10;&#10;AI-generated content may be incorrect.">
                <a:extLst>
                  <a:ext uri="{FF2B5EF4-FFF2-40B4-BE49-F238E27FC236}">
                    <a16:creationId xmlns:a16="http://schemas.microsoft.com/office/drawing/2014/main" id="{F54CDFE4-720B-AFB0-91DE-B23A2C508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6141" y="2057400"/>
                <a:ext cx="3291840" cy="2743200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416794-7100-8852-B87A-AEBF231F0C02}"/>
                </a:ext>
              </a:extLst>
            </p:cNvPr>
            <p:cNvSpPr/>
            <p:nvPr/>
          </p:nvSpPr>
          <p:spPr>
            <a:xfrm>
              <a:off x="5295139" y="1843950"/>
              <a:ext cx="1601722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0" b="0" cap="none" spc="0" dirty="0">
                  <a:ln w="0"/>
                  <a:gradFill flip="none" rotWithShape="1">
                    <a:gsLst>
                      <a:gs pos="0">
                        <a:srgbClr val="008DD2"/>
                      </a:gs>
                      <a:gs pos="100000">
                        <a:srgbClr val="FFCC00"/>
                      </a:gs>
                    </a:gsLst>
                    <a:lin ang="0" scaled="1"/>
                    <a:tileRect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74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Samak</dc:creator>
  <cp:lastModifiedBy>Tanmay Samak</cp:lastModifiedBy>
  <cp:revision>2</cp:revision>
  <dcterms:created xsi:type="dcterms:W3CDTF">2025-08-03T03:55:20Z</dcterms:created>
  <dcterms:modified xsi:type="dcterms:W3CDTF">2025-08-03T04:13:34Z</dcterms:modified>
</cp:coreProperties>
</file>