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>
        <p:scale>
          <a:sx n="86" d="100"/>
          <a:sy n="86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CB0A-6E72-2815-4C60-7AEEDE73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1EF6B-8275-37FB-AA89-412B221B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4369-1418-6F4B-85C0-80DC66F4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EAD6-E0C9-7604-5F11-094C7942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DCE4-0520-94E3-2F5B-1B6784B3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178C-394F-501C-2A57-2C034E4A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258B2-FF9A-CAE0-304D-4434B5A1D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1BC-4CF9-F7DF-C01A-99B3C12E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AB7B-6C57-4E40-FAF8-C9E4DFE8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62E5-5D18-C99E-F12D-62F31965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6BB85-0B29-27E7-2EB1-20FA94563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D5C6F-DAA8-C881-6D61-D3BA3706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7A3A-DF07-38AD-B437-2E1C83CF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A576-B9FD-629C-51E3-E961F7C1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ABB5-6F0C-7A5D-D220-F3CE47EA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973C-3DDB-5507-995A-6693D282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B740-E56C-67BB-087F-141E27B4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7140-954E-0511-65D4-E3D14AF2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72EB-C45D-2D07-922C-355276FD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BB2-A6A0-E570-BAB8-D907E34E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35E4-9EBF-2FDC-5CD3-D3CF8316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0957-6CDF-026A-6E90-9DA04E5A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ED3C-1784-3651-CD9D-45BBD69A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DF41-BA35-524C-7A9B-654D33C5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7096-B43D-5574-902A-10E8D83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19C3-A533-64F8-5BDD-F0AF02B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2483-D297-F8A7-6C8B-3F5E93263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31E4-BFD1-6ACB-5675-9C21274B9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6A39-AED6-513B-02BB-DD1B0C8E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C5BA-4F10-B44F-1AE5-E1422618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181E-8ABA-9B69-FD71-95D2D710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2807-9AC4-FC2E-F5DC-0635AA3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5BA3-2002-4CE2-9126-9297596C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8F5B-5ACB-2E19-1DDA-BA43E859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D24B-B9E8-E8A5-EC8F-54292772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1DDA9-CA9F-366E-BB22-D822904E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0A45E-B689-D5E0-21B1-B3AE3AD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C0C91-8A32-A77B-FBC5-FA61CC66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05B75-B770-CF50-E49A-9C28F18A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C38-FA1A-BD2C-A09F-8BAD8D1C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40663-A7B4-AA0C-C288-35AA63F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9C0D9-1482-25C3-E49A-8F8929FA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59D40-26F8-F852-184D-A543A3E0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61AA8-2AF7-4C74-696D-EEAC9463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A784-2FC0-18BE-05EB-A207F310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7C0B-3D57-672B-7D6B-33ABF9D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5CE4-29EC-8CD2-99B3-B54502EB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8BC7-66DB-6C3A-D020-12055B09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2A93-2876-77CA-1D64-CF4B5BA0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84D3-5833-9BCB-0C39-5752D633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E959-6D3B-AE83-E3B2-23C0DB7A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2AC5-989D-1AB4-524E-1230F1DC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3EFE-665E-727C-D96C-A292C7A3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273D6-B405-9DD9-7160-DFD55DDB9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A9507-3BCC-4742-60D4-D8E158F10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ECCD-67E9-5D14-058A-0C27FB32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B201-D14F-DCAF-8860-11D6E53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533C-F50B-FE95-903B-1982775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5B04-7F6D-5F90-B439-2AE1D6E2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6804-5C04-7A81-C3EF-ED56DDD1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6C28-9113-E047-30FD-0FC9C2EE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92E8E-C378-453F-858B-D6765DF6E2E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22F9-401D-66A1-6606-14928560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AE85-6B47-49EA-9529-9DF235B7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BDA5C-B207-4323-8823-9B30AD82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0E542F-1765-415C-6B04-1F758CAC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25" y="396875"/>
            <a:ext cx="617855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1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1</cp:revision>
  <cp:lastPrinted>2025-06-12T21:22:36Z</cp:lastPrinted>
  <dcterms:created xsi:type="dcterms:W3CDTF">2025-06-12T21:16:42Z</dcterms:created>
  <dcterms:modified xsi:type="dcterms:W3CDTF">2025-06-12T21:24:31Z</dcterms:modified>
</cp:coreProperties>
</file>