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may Samak" userId="5307509c-3a6e-47da-b024-dc6909734887" providerId="ADAL" clId="{48359C23-D7F4-43B1-821A-1BFE9AAF9B22}"/>
    <pc:docChg chg="undo redo custSel modSld">
      <pc:chgData name="Chinmay Samak" userId="5307509c-3a6e-47da-b024-dc6909734887" providerId="ADAL" clId="{48359C23-D7F4-43B1-821A-1BFE9AAF9B22}" dt="2024-08-31T22:26:44.756" v="8" actId="14100"/>
      <pc:docMkLst>
        <pc:docMk/>
      </pc:docMkLst>
      <pc:sldChg chg="modSp mod">
        <pc:chgData name="Chinmay Samak" userId="5307509c-3a6e-47da-b024-dc6909734887" providerId="ADAL" clId="{48359C23-D7F4-43B1-821A-1BFE9AAF9B22}" dt="2024-08-31T22:26:44.756" v="8" actId="14100"/>
        <pc:sldMkLst>
          <pc:docMk/>
          <pc:sldMk cId="3154064001" sldId="256"/>
        </pc:sldMkLst>
        <pc:spChg chg="mod">
          <ac:chgData name="Chinmay Samak" userId="5307509c-3a6e-47da-b024-dc6909734887" providerId="ADAL" clId="{48359C23-D7F4-43B1-821A-1BFE9AAF9B22}" dt="2024-08-31T22:26:14.417" v="4" actId="1076"/>
          <ac:spMkLst>
            <pc:docMk/>
            <pc:sldMk cId="3154064001" sldId="256"/>
            <ac:spMk id="6" creationId="{B99D0FD8-018C-184B-782F-AEA8F72577F9}"/>
          </ac:spMkLst>
        </pc:spChg>
        <pc:spChg chg="mod">
          <ac:chgData name="Chinmay Samak" userId="5307509c-3a6e-47da-b024-dc6909734887" providerId="ADAL" clId="{48359C23-D7F4-43B1-821A-1BFE9AAF9B22}" dt="2024-08-31T22:26:44.756" v="8" actId="14100"/>
          <ac:spMkLst>
            <pc:docMk/>
            <pc:sldMk cId="3154064001" sldId="256"/>
            <ac:spMk id="13" creationId="{FF455678-E244-CF48-061B-1A58A0FCE5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E5EE0-91BF-202C-FB84-703FB2153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37B10-A113-4F08-56BF-878AA845F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DBFC0-4183-6FAB-50F6-EFB19169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1BA-1624-441F-8695-3F0C82B435C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FEDDA-5944-9E40-984C-75D35536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7E4BB-9010-6A3E-C6AB-84D38FE3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9B44-8AAA-4883-B746-9A21819AF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AA2E-7FF6-70A0-438B-BA139448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3A530-4136-0E6A-F99F-12CEF94C8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44FA3-B3FD-2ADA-824F-D4018DC9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1BA-1624-441F-8695-3F0C82B435C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0681E-58AF-73A9-D00A-97D417EC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783D-E794-8438-5438-F1EB72A3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9B44-8AAA-4883-B746-9A21819AF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0BD82-8DCA-27AB-B371-575B2B982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6FE6C-C7AE-C30C-3089-30575294E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A7D57-A9B3-1BBD-CC9C-B04071F6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1BA-1624-441F-8695-3F0C82B435C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B421-CBED-3E12-20E9-F18F2A38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C92EC-DBD8-A5EC-5C29-4B431224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9B44-8AAA-4883-B746-9A21819AF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6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E044-675B-297E-4A1F-A41BC8E5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7B7CC-FFCA-DD61-5DD0-0E2B4474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62040-ADE1-0557-2147-721DB64C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1BA-1624-441F-8695-3F0C82B435C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1E0DD-0C9E-2038-77D2-B24A78D9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83CF8-87A7-0063-8B30-6F7BC7DB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9B44-8AAA-4883-B746-9A21819AF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2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20E5-F444-9B99-331C-762333DD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542DC-B21B-A6EE-BCA8-6298446E5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75EE6-A4EA-F1EC-170C-0215D91E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1BA-1624-441F-8695-3F0C82B435C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310C4-761D-A511-EB2B-D8B111CF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33A51-F12F-0748-C39E-C5117C20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9B44-8AAA-4883-B746-9A21819AF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0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6B1D-83A4-AC2C-D181-9C0D2D96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6983-0631-731B-4BA9-6603D1076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B94E-EA33-7FDC-10D7-4F26D2771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2840D-0872-12B5-F7AE-6C1ED324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1BA-1624-441F-8695-3F0C82B435C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BAB19-CB4C-0A0B-F869-FF90EA3D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36DAF-01DD-0216-1A3B-75F5AAD0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9B44-8AAA-4883-B746-9A21819AF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1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946A-3838-4217-83E0-6B594EC75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5794E-BF8E-DA47-8FC5-364AABC1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2BCF3-6FD6-33D0-A7D4-D98DEC5C7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8C146-E7B5-C72C-C458-475DC6422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BED35-714D-A1BB-68FD-C62A8DBE9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4AC609-EE6F-F89E-B2F9-DC9E6889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1BA-1624-441F-8695-3F0C82B435C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9ABC5-5B0B-FB7C-D098-1748FA54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FD375-5D67-056B-8611-3540A4C7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9B44-8AAA-4883-B746-9A21819AF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7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AC64-F1B3-9838-1CEE-C781F29D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B3AE7-9CC4-4D9F-484B-5159C507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1BA-1624-441F-8695-3F0C82B435C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14AD9-37A6-9DE9-BCFE-A6718DE0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34880-4F8E-B524-4304-CCB3E9DD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9B44-8AAA-4883-B746-9A21819AF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4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38854A-E11F-768C-6BB8-879E5523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1BA-1624-441F-8695-3F0C82B435C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075D0-E2E7-719C-88EF-8C6D789A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CF09F-9A0F-4991-25B2-EFB2ACCD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9B44-8AAA-4883-B746-9A21819AF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4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022E-D094-6E1C-56F4-8A1DB6D82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4297F-6674-F394-915D-C9CC15F29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814A1-18D3-6D28-976C-F3D5D432B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CA963-DCE6-8AC3-225A-903D033F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1BA-1624-441F-8695-3F0C82B435C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74D2F-6945-9048-790E-BBE689A8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EBF88-F05E-C337-6B6C-038EB03E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9B44-8AAA-4883-B746-9A21819AF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9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96E5-AC95-3468-332A-90A275DB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EBE58-186B-C708-E9F1-A17871FF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1707C-902B-F465-5412-853EDDEA6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D1625-9749-F2DC-1D41-EA2F2DD5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1BA-1624-441F-8695-3F0C82B435C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D6A8A-AD94-19C9-0254-7B32C00B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0F232-B292-B53B-3B1F-B79547BC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9B44-8AAA-4883-B746-9A21819AF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7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3BEA6-B524-FCB6-2855-AA73EA47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7271A-6DD0-6E33-4939-D2530D337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A1AE7-5DED-72F8-869F-190763AEC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D801BA-1624-441F-8695-3F0C82B435C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D194-14E7-8A5D-6D5D-000CC77A1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B8B57-34E7-35C2-1850-9ECBE11C8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A39B44-8AAA-4883-B746-9A21819AF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7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4F082D9-DC4F-8030-6BCF-45EBF31C7E03}"/>
              </a:ext>
            </a:extLst>
          </p:cNvPr>
          <p:cNvGrpSpPr/>
          <p:nvPr/>
        </p:nvGrpSpPr>
        <p:grpSpPr>
          <a:xfrm>
            <a:off x="1413030" y="1196775"/>
            <a:ext cx="10165338" cy="4261680"/>
            <a:chOff x="1413030" y="1196775"/>
            <a:chExt cx="10165338" cy="42616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2420D56-DD44-1796-6F56-E9FDCD435027}"/>
                </a:ext>
              </a:extLst>
            </p:cNvPr>
            <p:cNvSpPr/>
            <p:nvPr/>
          </p:nvSpPr>
          <p:spPr>
            <a:xfrm>
              <a:off x="1413031" y="1768875"/>
              <a:ext cx="3320249" cy="3320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3312DD9-55FE-9775-8320-25B1F13997DB}"/>
                </a:ext>
              </a:extLst>
            </p:cNvPr>
            <p:cNvSpPr/>
            <p:nvPr/>
          </p:nvSpPr>
          <p:spPr>
            <a:xfrm>
              <a:off x="7458721" y="1771093"/>
              <a:ext cx="3320249" cy="332024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Left-Right 5">
              <a:extLst>
                <a:ext uri="{FF2B5EF4-FFF2-40B4-BE49-F238E27FC236}">
                  <a16:creationId xmlns:a16="http://schemas.microsoft.com/office/drawing/2014/main" id="{B99D0FD8-018C-184B-782F-AEA8F72577F9}"/>
                </a:ext>
              </a:extLst>
            </p:cNvPr>
            <p:cNvSpPr/>
            <p:nvPr/>
          </p:nvSpPr>
          <p:spPr>
            <a:xfrm>
              <a:off x="4906391" y="2954945"/>
              <a:ext cx="2379215" cy="948108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logo with a black background&#10;&#10;Description automatically generated">
              <a:extLst>
                <a:ext uri="{FF2B5EF4-FFF2-40B4-BE49-F238E27FC236}">
                  <a16:creationId xmlns:a16="http://schemas.microsoft.com/office/drawing/2014/main" id="{2EA0328D-4978-4B1B-30CA-A96F221D6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576" y="1868420"/>
              <a:ext cx="3121158" cy="312115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3536E1B-89C8-3BD6-322E-02EE00D38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880" y="1196775"/>
              <a:ext cx="1598798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445BEBD9-685D-B366-414B-D52D9641FC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9570" y="1196775"/>
              <a:ext cx="1598798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7B25F4-0C86-8654-D911-9BB2026BAC4D}"/>
                </a:ext>
              </a:extLst>
            </p:cNvPr>
            <p:cNvSpPr txBox="1"/>
            <p:nvPr/>
          </p:nvSpPr>
          <p:spPr>
            <a:xfrm>
              <a:off x="1413030" y="5089123"/>
              <a:ext cx="3320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Simulator Container Image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65AF1B-C877-C228-8F12-70D8F6DB4D23}"/>
                </a:ext>
              </a:extLst>
            </p:cNvPr>
            <p:cNvSpPr txBox="1"/>
            <p:nvPr/>
          </p:nvSpPr>
          <p:spPr>
            <a:xfrm>
              <a:off x="7458719" y="5089123"/>
              <a:ext cx="3320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Devkit Container Image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455678-E244-CF48-061B-1A58A0FCE54C}"/>
                </a:ext>
              </a:extLst>
            </p:cNvPr>
            <p:cNvSpPr txBox="1"/>
            <p:nvPr/>
          </p:nvSpPr>
          <p:spPr>
            <a:xfrm>
              <a:off x="4906391" y="3244333"/>
              <a:ext cx="2379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AutoDRIVE API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69F292-948C-3B75-9D81-59D21FDA7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77123" y="2194008"/>
              <a:ext cx="2283442" cy="532827"/>
            </a:xfrm>
            <a:prstGeom prst="rect">
              <a:avLst/>
            </a:prstGeom>
          </p:spPr>
        </p:pic>
        <p:pic>
          <p:nvPicPr>
            <p:cNvPr id="19" name="Picture 18" descr="A blue letters on a black background&#10;&#10;Description automatically generated">
              <a:extLst>
                <a:ext uri="{FF2B5EF4-FFF2-40B4-BE49-F238E27FC236}">
                  <a16:creationId xmlns:a16="http://schemas.microsoft.com/office/drawing/2014/main" id="{F3972694-F24E-550E-3C54-1F0376A39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5844" y="3430318"/>
              <a:ext cx="2286000" cy="5588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C0D470-6D7C-D073-CE97-76AA5C97768A}"/>
                </a:ext>
              </a:extLst>
            </p:cNvPr>
            <p:cNvSpPr txBox="1"/>
            <p:nvPr/>
          </p:nvSpPr>
          <p:spPr>
            <a:xfrm>
              <a:off x="7458719" y="2769627"/>
              <a:ext cx="3320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Devkit ROS 2 Package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03A8DB-DE37-C558-09CB-9111630CF6E3}"/>
                </a:ext>
              </a:extLst>
            </p:cNvPr>
            <p:cNvSpPr txBox="1"/>
            <p:nvPr/>
          </p:nvSpPr>
          <p:spPr>
            <a:xfrm>
              <a:off x="7458719" y="4524160"/>
              <a:ext cx="3320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Participant’s ROS 2 Package(s)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F2097F-D355-01BF-8825-197C3A8891CA}"/>
                    </a:ext>
                  </a:extLst>
                </p:cNvPr>
                <p:cNvSpPr txBox="1"/>
                <p:nvPr/>
              </p:nvSpPr>
              <p:spPr>
                <a:xfrm>
                  <a:off x="8745152" y="4031717"/>
                  <a:ext cx="74738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⋅⋅⋅</m:t>
                            </m:r>
                          </m:e>
                        </m:d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F2097F-D355-01BF-8825-197C3A88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5152" y="4031717"/>
                  <a:ext cx="747384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" name="Picture 14" descr="A logo with a black background&#10;&#10;AI-generated content may be incorrect.">
              <a:extLst>
                <a:ext uri="{FF2B5EF4-FFF2-40B4-BE49-F238E27FC236}">
                  <a16:creationId xmlns:a16="http://schemas.microsoft.com/office/drawing/2014/main" id="{E6ADC101-65AF-E333-3C9F-7A5459E6B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576" y="1991049"/>
              <a:ext cx="1143000" cy="735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406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Chinmay Samak</dc:creator>
  <cp:lastModifiedBy>Tanmay Samak</cp:lastModifiedBy>
  <cp:revision>3</cp:revision>
  <dcterms:created xsi:type="dcterms:W3CDTF">2024-08-31T20:00:30Z</dcterms:created>
  <dcterms:modified xsi:type="dcterms:W3CDTF">2025-02-21T16:50:12Z</dcterms:modified>
</cp:coreProperties>
</file>