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f2ef7502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f2ef750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eaae7fb74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eaae7fb74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eaae7fb7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eaae7fb7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eaae7fb7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eaae7fb7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2ef750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f2ef750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eaae7fb7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eaae7fb7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eaae7fb7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eaae7fb7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f2ef7502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f2ef7502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34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40"/>
              <a:t>CSE</a:t>
            </a:r>
            <a:r>
              <a:rPr b="1" lang="en" sz="3440"/>
              <a:t>312 </a:t>
            </a:r>
            <a:endParaRPr b="1" sz="3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40"/>
              <a:t>Software Engineering &amp; Project Management</a:t>
            </a:r>
            <a:endParaRPr b="1" sz="34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b="1" lang="en" sz="3440"/>
            </a:br>
            <a:r>
              <a:rPr b="1" lang="en" sz="3440"/>
              <a:t>Group 5</a:t>
            </a:r>
            <a:endParaRPr b="1" sz="34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070000" y="3248075"/>
            <a:ext cx="3762300" cy="14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Members -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Aditya Srinivas Menon (2020BCS0008)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Sumanth Kotikalapudi (2020BCS0010)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Nishith Baravkar (2020BCS0092)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Vishal Lokare </a:t>
            </a:r>
            <a:r>
              <a:rPr b="1" lang="en">
                <a:solidFill>
                  <a:schemeClr val="lt1"/>
                </a:solidFill>
              </a:rPr>
              <a:t>(2020BCS0120)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59325" y="500925"/>
            <a:ext cx="34059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AutoJoomer</a:t>
            </a:r>
            <a:endParaRPr sz="3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75" y="677437"/>
            <a:ext cx="3788625" cy="37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31725" y="1662575"/>
            <a:ext cx="3461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Offline college utility app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Available here - autojoomer.co/download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366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Definition</a:t>
            </a:r>
            <a:endParaRPr sz="3200"/>
          </a:p>
        </p:txBody>
      </p:sp>
      <p:sp>
        <p:nvSpPr>
          <p:cNvPr id="78" name="Google Shape;78;p15"/>
          <p:cNvSpPr txBox="1"/>
          <p:nvPr/>
        </p:nvSpPr>
        <p:spPr>
          <a:xfrm>
            <a:off x="417000" y="1596625"/>
            <a:ext cx="841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No one-stop destination for students to access all information related to college.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It is scattered across emails, several whatsapp groups, LMS, etc.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Tedious task of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logging in to college WiFi.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366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SRS - Functional Requirements</a:t>
            </a:r>
            <a:endParaRPr sz="3500"/>
          </a:p>
        </p:txBody>
      </p:sp>
      <p:sp>
        <p:nvSpPr>
          <p:cNvPr id="84" name="Google Shape;84;p16"/>
          <p:cNvSpPr txBox="1"/>
          <p:nvPr/>
        </p:nvSpPr>
        <p:spPr>
          <a:xfrm>
            <a:off x="417000" y="1596625"/>
            <a:ext cx="8415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Account creation &amp; authentication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Input - credentials, LMS password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○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Output - Success -&gt; Homepage, Fail -&gt; Error Message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Mess menu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Class schedule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Important notifications and announcements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Faculty details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Academic calendar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366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SRS - Non Functional Requirements</a:t>
            </a:r>
            <a:endParaRPr sz="3500"/>
          </a:p>
        </p:txBody>
      </p:sp>
      <p:sp>
        <p:nvSpPr>
          <p:cNvPr id="90" name="Google Shape;90;p17"/>
          <p:cNvSpPr txBox="1"/>
          <p:nvPr/>
        </p:nvSpPr>
        <p:spPr>
          <a:xfrm>
            <a:off x="417000" y="1285875"/>
            <a:ext cx="8415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Portability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Available as mobile application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Security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Secure storage of user credentials like LMS password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Only admins can update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Maintainability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Regular updates, bug fixes, version control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Interface has to be user-friendly and easy to use.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85600" y="1477975"/>
            <a:ext cx="8193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Currently the app is made only for Android and not for iOS.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Admins should have the changes beforehand and should be available to modify in the backend in a timely manner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Should not exceed the free tier of Firebase, 1GB of data egress, Cloud Storage of 5GB only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Since developers are students, maintenance and updates during exam weeks may get delayed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50" y="152400"/>
            <a:ext cx="633609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629175" y="578675"/>
            <a:ext cx="26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Level 0 DFD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(Context Diagram)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25" y="472188"/>
            <a:ext cx="2087905" cy="41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311" y="472188"/>
            <a:ext cx="2087905" cy="41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696" y="472188"/>
            <a:ext cx="2087905" cy="419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406" y="472200"/>
            <a:ext cx="1938044" cy="41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15225" y="417275"/>
            <a:ext cx="4791900" cy="10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Thank you</a:t>
            </a:r>
            <a:endParaRPr sz="63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25" y="740875"/>
            <a:ext cx="4174200" cy="42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