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cucj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" name="组合 74"/>
          <p:cNvGrpSpPr/>
          <p:nvPr/>
        </p:nvGrpSpPr>
        <p:grpSpPr>
          <a:xfrm>
            <a:off x="3239135" y="3067685"/>
            <a:ext cx="513080" cy="534670"/>
            <a:chOff x="4746" y="4981"/>
            <a:chExt cx="808" cy="842"/>
          </a:xfrm>
        </p:grpSpPr>
        <p:sp>
          <p:nvSpPr>
            <p:cNvPr id="4" name="椭圆 3"/>
            <p:cNvSpPr/>
            <p:nvPr/>
          </p:nvSpPr>
          <p:spPr>
            <a:xfrm>
              <a:off x="4746" y="5095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73" y="4981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029" y="5247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94" y="5441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148" y="5505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90" y="5695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16" y="5267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>
              <a:stCxn id="5" idx="4"/>
              <a:endCxn id="6" idx="0"/>
            </p:cNvCxnSpPr>
            <p:nvPr/>
          </p:nvCxnSpPr>
          <p:spPr>
            <a:xfrm flipH="1">
              <a:off x="5089" y="5109"/>
              <a:ext cx="44" cy="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1"/>
              <a:endCxn id="6" idx="4"/>
            </p:cNvCxnSpPr>
            <p:nvPr/>
          </p:nvCxnSpPr>
          <p:spPr>
            <a:xfrm flipH="1" flipV="1">
              <a:off x="5089" y="5375"/>
              <a:ext cx="76" cy="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3"/>
              <a:endCxn id="8" idx="7"/>
            </p:cNvCxnSpPr>
            <p:nvPr/>
          </p:nvCxnSpPr>
          <p:spPr>
            <a:xfrm flipH="1">
              <a:off x="5250" y="5376"/>
              <a:ext cx="83" cy="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9" idx="7"/>
            </p:cNvCxnSpPr>
            <p:nvPr/>
          </p:nvCxnSpPr>
          <p:spPr>
            <a:xfrm flipH="1">
              <a:off x="5092" y="5614"/>
              <a:ext cx="73" cy="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3"/>
              <a:endCxn id="7" idx="7"/>
            </p:cNvCxnSpPr>
            <p:nvPr/>
          </p:nvCxnSpPr>
          <p:spPr>
            <a:xfrm flipH="1">
              <a:off x="4896" y="5356"/>
              <a:ext cx="150" cy="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5"/>
              <a:endCxn id="6" idx="1"/>
            </p:cNvCxnSpPr>
            <p:nvPr/>
          </p:nvCxnSpPr>
          <p:spPr>
            <a:xfrm>
              <a:off x="4848" y="5204"/>
              <a:ext cx="198" cy="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8" idx="2"/>
              <a:endCxn id="8" idx="6"/>
            </p:cNvCxnSpPr>
            <p:nvPr/>
          </p:nvCxnSpPr>
          <p:spPr>
            <a:xfrm flipH="1" flipV="1">
              <a:off x="5267" y="5569"/>
              <a:ext cx="169" cy="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5436" y="5554"/>
              <a:ext cx="119" cy="1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133725" y="2816225"/>
            <a:ext cx="704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Data</a:t>
            </a:r>
            <a:endParaRPr lang="en-US" altLang="zh-CN" sz="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126865" y="3043555"/>
            <a:ext cx="808990" cy="392430"/>
          </a:xfrm>
          <a:prstGeom prst="roundRect">
            <a:avLst>
              <a:gd name="adj" fmla="val 2103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17975" y="2806065"/>
            <a:ext cx="8401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Module</a:t>
            </a:r>
            <a:endParaRPr lang="en-US" altLang="zh-CN" sz="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6165" y="2922905"/>
            <a:ext cx="940435" cy="19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7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GNN architecture</a:t>
            </a:r>
            <a:endParaRPr lang="en-US" altLang="zh-CN" sz="7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87925" y="3215640"/>
            <a:ext cx="671830" cy="198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performance</a:t>
            </a:r>
            <a:endParaRPr lang="en-US" altLang="zh-CN" sz="7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12135" y="3680460"/>
            <a:ext cx="711835" cy="306705"/>
          </a:xfrm>
          <a:prstGeom prst="rect">
            <a:avLst/>
          </a:prstGeom>
          <a:noFill/>
          <a:ln w="12700" cap="rnd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147060" y="3735705"/>
            <a:ext cx="680085" cy="217805"/>
          </a:xfrm>
          <a:prstGeom prst="roundRect">
            <a:avLst>
              <a:gd name="adj" fmla="val 350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674360" y="3037840"/>
            <a:ext cx="1913890" cy="937895"/>
          </a:xfrm>
          <a:prstGeom prst="roundRect">
            <a:avLst>
              <a:gd name="adj" fmla="val 108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60745" y="2806065"/>
            <a:ext cx="13100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Operator Module</a:t>
            </a:r>
            <a:endParaRPr lang="en-US" altLang="zh-CN" sz="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755005" y="3217545"/>
            <a:ext cx="563880" cy="707390"/>
          </a:xfrm>
          <a:prstGeom prst="roundRect">
            <a:avLst>
              <a:gd name="adj" fmla="val 2139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976110" y="3220720"/>
            <a:ext cx="530225" cy="698500"/>
          </a:xfrm>
          <a:prstGeom prst="roundRect">
            <a:avLst>
              <a:gd name="adj" fmla="val 1916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635625" y="3042920"/>
            <a:ext cx="78803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Module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94195" y="3045460"/>
            <a:ext cx="69405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GNN Module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10940" y="3848735"/>
            <a:ext cx="1644650" cy="213995"/>
          </a:xfrm>
          <a:prstGeom prst="rect">
            <a:avLst/>
          </a:prstGeom>
          <a:noFill/>
          <a:ln w="12700" cap="rnd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Space Module</a:t>
            </a:r>
            <a:endParaRPr lang="en-US" altLang="zh-CN" sz="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992880" y="3567430"/>
            <a:ext cx="1067435" cy="302895"/>
            <a:chOff x="5984" y="3222"/>
            <a:chExt cx="1681" cy="477"/>
          </a:xfrm>
        </p:grpSpPr>
        <p:sp>
          <p:nvSpPr>
            <p:cNvPr id="58" name="圆角矩形 57"/>
            <p:cNvSpPr/>
            <p:nvPr/>
          </p:nvSpPr>
          <p:spPr>
            <a:xfrm>
              <a:off x="6195" y="3222"/>
              <a:ext cx="1273" cy="477"/>
            </a:xfrm>
            <a:prstGeom prst="roundRect">
              <a:avLst>
                <a:gd name="adj" fmla="val 356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84" y="3311"/>
              <a:ext cx="1681" cy="313"/>
            </a:xfrm>
            <a:prstGeom prst="rect">
              <a:avLst/>
            </a:prstGeom>
            <a:noFill/>
            <a:ln w="12700" cap="rnd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7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GNN architecture </a:t>
              </a:r>
              <a:endPara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709233" y="3206115"/>
            <a:ext cx="1047750" cy="275590"/>
            <a:chOff x="10062" y="2816"/>
            <a:chExt cx="1676" cy="434"/>
          </a:xfrm>
        </p:grpSpPr>
        <p:sp>
          <p:nvSpPr>
            <p:cNvPr id="62" name="文本框 61"/>
            <p:cNvSpPr txBox="1"/>
            <p:nvPr/>
          </p:nvSpPr>
          <p:spPr>
            <a:xfrm>
              <a:off x="10062" y="2816"/>
              <a:ext cx="1676" cy="434"/>
            </a:xfrm>
            <a:prstGeom prst="rect">
              <a:avLst/>
            </a:prstGeom>
            <a:noFill/>
            <a:ln w="12700" cap="rnd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GNN</a:t>
              </a:r>
              <a:endParaRPr lang="en-US" altLang="zh-CN" sz="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en-US" altLang="zh-CN" sz="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building</a:t>
              </a:r>
              <a:endParaRPr lang="en-US" altLang="zh-CN" sz="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557" y="2888"/>
              <a:ext cx="715" cy="303"/>
            </a:xfrm>
            <a:prstGeom prst="roundRect">
              <a:avLst>
                <a:gd name="adj" fmla="val 438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641340" y="3330575"/>
            <a:ext cx="781050" cy="414020"/>
          </a:xfrm>
          <a:prstGeom prst="rect">
            <a:avLst/>
          </a:prstGeom>
          <a:noFill/>
          <a:ln w="12700" cap="rnd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GNN 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configuration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parsing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6357620" y="3752850"/>
            <a:ext cx="574675" cy="635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353175" y="3437255"/>
            <a:ext cx="592455" cy="127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72050" y="3099435"/>
            <a:ext cx="666750" cy="635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4959350" y="3380740"/>
            <a:ext cx="678815" cy="635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80610" y="3073400"/>
            <a:ext cx="848360" cy="198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parameter &amp; data</a:t>
            </a:r>
            <a:endParaRPr lang="en-US" altLang="zh-CN" sz="7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42685" y="3271520"/>
            <a:ext cx="810260" cy="183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GNN  architecture</a:t>
            </a:r>
            <a:endParaRPr lang="en-US" altLang="zh-CN" sz="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51259" y="3421380"/>
            <a:ext cx="774065" cy="183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6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 parameter &amp; data</a:t>
            </a:r>
            <a:endParaRPr lang="en-US" altLang="zh-CN" sz="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363972" y="3589655"/>
            <a:ext cx="604520" cy="183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fontAlgn="auto"/>
            <a:r>
              <a:rPr lang="en-US" altLang="zh-CN" sz="6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performance</a:t>
            </a:r>
            <a:endParaRPr lang="en-US" altLang="zh-CN" sz="6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06240" y="3060700"/>
            <a:ext cx="633095" cy="306705"/>
          </a:xfrm>
          <a:prstGeom prst="rect">
            <a:avLst/>
          </a:prstGeom>
          <a:noFill/>
          <a:ln w="12700" cap="rnd"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</a:t>
            </a:r>
            <a:endParaRPr lang="en-US" altLang="zh-CN" sz="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008755" y="2811780"/>
            <a:ext cx="3656330" cy="1254760"/>
          </a:xfrm>
          <a:prstGeom prst="roundRect">
            <a:avLst>
              <a:gd name="adj" fmla="val 6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7785234" y="2949644"/>
            <a:ext cx="725899" cy="510504"/>
            <a:chOff x="5653" y="2779"/>
            <a:chExt cx="1482" cy="1056"/>
          </a:xfrm>
        </p:grpSpPr>
        <p:grpSp>
          <p:nvGrpSpPr>
            <p:cNvPr id="478" name="组合 477"/>
            <p:cNvGrpSpPr/>
            <p:nvPr/>
          </p:nvGrpSpPr>
          <p:grpSpPr>
            <a:xfrm>
              <a:off x="5653" y="2779"/>
              <a:ext cx="1092" cy="1056"/>
              <a:chOff x="8612" y="6701"/>
              <a:chExt cx="1092" cy="1056"/>
            </a:xfrm>
          </p:grpSpPr>
          <p:sp>
            <p:nvSpPr>
              <p:cNvPr id="479" name="Google Shape;2595;p40"/>
              <p:cNvSpPr/>
              <p:nvPr/>
            </p:nvSpPr>
            <p:spPr>
              <a:xfrm>
                <a:off x="9225" y="7277"/>
                <a:ext cx="163" cy="17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/>
              </a:p>
            </p:txBody>
          </p:sp>
          <p:sp>
            <p:nvSpPr>
              <p:cNvPr id="480" name="Google Shape;2595;p40"/>
              <p:cNvSpPr/>
              <p:nvPr/>
            </p:nvSpPr>
            <p:spPr>
              <a:xfrm>
                <a:off x="8844" y="7045"/>
                <a:ext cx="171" cy="17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/>
              </a:p>
            </p:txBody>
          </p:sp>
          <p:sp>
            <p:nvSpPr>
              <p:cNvPr id="481" name="Google Shape;2595;p40"/>
              <p:cNvSpPr/>
              <p:nvPr/>
            </p:nvSpPr>
            <p:spPr>
              <a:xfrm>
                <a:off x="8844" y="7513"/>
                <a:ext cx="171" cy="17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/>
              </a:p>
            </p:txBody>
          </p:sp>
          <p:cxnSp>
            <p:nvCxnSpPr>
              <p:cNvPr id="482" name="直接连接符 481"/>
              <p:cNvCxnSpPr>
                <a:stCxn id="480" idx="6"/>
                <a:endCxn id="479" idx="1"/>
              </p:cNvCxnSpPr>
              <p:nvPr/>
            </p:nvCxnSpPr>
            <p:spPr>
              <a:xfrm>
                <a:off x="9015" y="7131"/>
                <a:ext cx="234" cy="17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直接连接符 482"/>
              <p:cNvCxnSpPr>
                <a:stCxn id="481" idx="6"/>
                <a:endCxn id="479" idx="3"/>
              </p:cNvCxnSpPr>
              <p:nvPr/>
            </p:nvCxnSpPr>
            <p:spPr>
              <a:xfrm flipV="1">
                <a:off x="9015" y="7424"/>
                <a:ext cx="234" cy="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文本框 483"/>
              <p:cNvSpPr txBox="1"/>
              <p:nvPr/>
            </p:nvSpPr>
            <p:spPr>
              <a:xfrm>
                <a:off x="8960" y="7346"/>
                <a:ext cx="744" cy="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endParaRPr lang="en-US" altLang="zh-CN" sz="7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5" name="文本框 484"/>
              <p:cNvSpPr txBox="1"/>
              <p:nvPr/>
            </p:nvSpPr>
            <p:spPr>
              <a:xfrm>
                <a:off x="8612" y="6701"/>
                <a:ext cx="782" cy="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</a:t>
                </a:r>
                <a:endParaRPr lang="en-US" altLang="zh-CN" sz="7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6" name="直接连接符 485"/>
            <p:cNvCxnSpPr>
              <a:stCxn id="479" idx="6"/>
              <a:endCxn id="487" idx="1"/>
            </p:cNvCxnSpPr>
            <p:nvPr/>
          </p:nvCxnSpPr>
          <p:spPr>
            <a:xfrm flipV="1">
              <a:off x="6429" y="3439"/>
              <a:ext cx="221" cy="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7" name="矩形 486"/>
            <p:cNvSpPr/>
            <p:nvPr/>
          </p:nvSpPr>
          <p:spPr>
            <a:xfrm>
              <a:off x="6650" y="3380"/>
              <a:ext cx="119" cy="1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6339" y="3066"/>
              <a:ext cx="796" cy="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tanh</a:t>
              </a:r>
              <a:endParaRPr lang="en-US" altLang="zh-CN" sz="7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7736205" y="3572510"/>
            <a:ext cx="768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</a:t>
            </a:r>
            <a:endParaRPr lang="en-US" altLang="zh-CN" sz="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GNN architecture</a:t>
            </a:r>
            <a:endParaRPr lang="en-US" altLang="zh-CN" sz="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966970" y="2597150"/>
            <a:ext cx="1776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Auto-GNAS Parallel Search Pipeline</a:t>
            </a:r>
            <a:endParaRPr lang="en-US" altLang="zh-CN" sz="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13675" y="2806065"/>
            <a:ext cx="614045" cy="1254760"/>
          </a:xfrm>
          <a:prstGeom prst="roundRect">
            <a:avLst>
              <a:gd name="adj" fmla="val 10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119755" y="2809240"/>
            <a:ext cx="737235" cy="1254760"/>
          </a:xfrm>
          <a:prstGeom prst="roundRect">
            <a:avLst>
              <a:gd name="adj" fmla="val 1049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71520" y="2592070"/>
            <a:ext cx="4254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altLang="zh-CN" sz="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56220" y="2594610"/>
            <a:ext cx="49847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531360" y="3442970"/>
            <a:ext cx="635" cy="109855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3879215" y="3368040"/>
            <a:ext cx="113665" cy="121285"/>
          </a:xfrm>
          <a:prstGeom prst="rightArrow">
            <a:avLst>
              <a:gd name="adj1" fmla="val 36363"/>
              <a:gd name="adj2" fmla="val 753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707963" y="3427730"/>
            <a:ext cx="1047750" cy="275590"/>
            <a:chOff x="10062" y="2816"/>
            <a:chExt cx="1676" cy="434"/>
          </a:xfrm>
        </p:grpSpPr>
        <p:sp>
          <p:nvSpPr>
            <p:cNvPr id="27" name="文本框 26"/>
            <p:cNvSpPr txBox="1"/>
            <p:nvPr/>
          </p:nvSpPr>
          <p:spPr>
            <a:xfrm>
              <a:off x="10062" y="2816"/>
              <a:ext cx="1676" cy="434"/>
            </a:xfrm>
            <a:prstGeom prst="rect">
              <a:avLst/>
            </a:prstGeom>
            <a:noFill/>
            <a:ln w="12700" cap="rnd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GNN</a:t>
              </a:r>
              <a:endParaRPr lang="en-US" altLang="zh-CN" sz="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en-US" altLang="zh-CN" sz="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training</a:t>
              </a:r>
              <a:endParaRPr lang="en-US" altLang="zh-CN" sz="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557" y="2888"/>
              <a:ext cx="715" cy="303"/>
            </a:xfrm>
            <a:prstGeom prst="roundRect">
              <a:avLst>
                <a:gd name="adj" fmla="val 438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07328" y="3651885"/>
            <a:ext cx="1047750" cy="275590"/>
            <a:chOff x="10062" y="2816"/>
            <a:chExt cx="1676" cy="434"/>
          </a:xfrm>
        </p:grpSpPr>
        <p:sp>
          <p:nvSpPr>
            <p:cNvPr id="30" name="文本框 29"/>
            <p:cNvSpPr txBox="1"/>
            <p:nvPr/>
          </p:nvSpPr>
          <p:spPr>
            <a:xfrm>
              <a:off x="10062" y="2816"/>
              <a:ext cx="1676" cy="434"/>
            </a:xfrm>
            <a:prstGeom prst="rect">
              <a:avLst/>
            </a:prstGeom>
            <a:noFill/>
            <a:ln w="12700" cap="rnd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GNN</a:t>
              </a:r>
              <a:endParaRPr lang="en-US" altLang="zh-CN" sz="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en-US" altLang="zh-CN" sz="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estimation</a:t>
              </a:r>
              <a:endParaRPr lang="zh-CN" altLang="en-US" sz="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557" y="2888"/>
              <a:ext cx="715" cy="303"/>
            </a:xfrm>
            <a:prstGeom prst="roundRect">
              <a:avLst>
                <a:gd name="adj" fmla="val 438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8580120" y="2806065"/>
            <a:ext cx="677545" cy="1261110"/>
          </a:xfrm>
          <a:prstGeom prst="roundRect">
            <a:avLst>
              <a:gd name="adj" fmla="val 10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407400" y="2595245"/>
            <a:ext cx="10267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 Downstream Task </a:t>
            </a:r>
            <a:endParaRPr lang="en-US" altLang="zh-CN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805545" y="2855595"/>
            <a:ext cx="239395" cy="246380"/>
            <a:chOff x="4746" y="4981"/>
            <a:chExt cx="808" cy="842"/>
          </a:xfrm>
        </p:grpSpPr>
        <p:sp>
          <p:nvSpPr>
            <p:cNvPr id="79" name="椭圆 78"/>
            <p:cNvSpPr/>
            <p:nvPr/>
          </p:nvSpPr>
          <p:spPr>
            <a:xfrm>
              <a:off x="4746" y="5095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3" y="4981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029" y="5247"/>
              <a:ext cx="119" cy="1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794" y="5441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5148" y="5505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990" y="5695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316" y="5267"/>
              <a:ext cx="119" cy="1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直接连接符 93"/>
            <p:cNvCxnSpPr>
              <a:stCxn id="81" idx="4"/>
              <a:endCxn id="82" idx="0"/>
            </p:cNvCxnSpPr>
            <p:nvPr/>
          </p:nvCxnSpPr>
          <p:spPr>
            <a:xfrm flipH="1">
              <a:off x="5089" y="5109"/>
              <a:ext cx="44" cy="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5" idx="1"/>
              <a:endCxn id="82" idx="4"/>
            </p:cNvCxnSpPr>
            <p:nvPr/>
          </p:nvCxnSpPr>
          <p:spPr>
            <a:xfrm flipH="1" flipV="1">
              <a:off x="5089" y="5375"/>
              <a:ext cx="76" cy="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3" idx="3"/>
              <a:endCxn id="85" idx="7"/>
            </p:cNvCxnSpPr>
            <p:nvPr/>
          </p:nvCxnSpPr>
          <p:spPr>
            <a:xfrm flipH="1">
              <a:off x="5250" y="5376"/>
              <a:ext cx="83" cy="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5" idx="3"/>
              <a:endCxn id="92" idx="7"/>
            </p:cNvCxnSpPr>
            <p:nvPr/>
          </p:nvCxnSpPr>
          <p:spPr>
            <a:xfrm flipH="1">
              <a:off x="5092" y="5614"/>
              <a:ext cx="73" cy="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2" idx="3"/>
              <a:endCxn id="84" idx="7"/>
            </p:cNvCxnSpPr>
            <p:nvPr/>
          </p:nvCxnSpPr>
          <p:spPr>
            <a:xfrm flipH="1">
              <a:off x="4896" y="5356"/>
              <a:ext cx="150" cy="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79" idx="5"/>
              <a:endCxn id="82" idx="1"/>
            </p:cNvCxnSpPr>
            <p:nvPr/>
          </p:nvCxnSpPr>
          <p:spPr>
            <a:xfrm>
              <a:off x="4848" y="5204"/>
              <a:ext cx="198" cy="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101" idx="2"/>
              <a:endCxn id="85" idx="6"/>
            </p:cNvCxnSpPr>
            <p:nvPr/>
          </p:nvCxnSpPr>
          <p:spPr>
            <a:xfrm flipH="1" flipV="1">
              <a:off x="5267" y="5569"/>
              <a:ext cx="169" cy="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5436" y="5554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7680960" y="3367405"/>
            <a:ext cx="113665" cy="121285"/>
          </a:xfrm>
          <a:prstGeom prst="rightArrow">
            <a:avLst>
              <a:gd name="adj1" fmla="val 36363"/>
              <a:gd name="adj2" fmla="val 753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右箭头 102"/>
          <p:cNvSpPr/>
          <p:nvPr/>
        </p:nvSpPr>
        <p:spPr>
          <a:xfrm>
            <a:off x="8445500" y="3367405"/>
            <a:ext cx="113665" cy="121285"/>
          </a:xfrm>
          <a:prstGeom prst="rightArrow">
            <a:avLst>
              <a:gd name="adj1" fmla="val 36363"/>
              <a:gd name="adj2" fmla="val 753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8819515" y="3272790"/>
            <a:ext cx="233045" cy="227965"/>
            <a:chOff x="11807" y="7197"/>
            <a:chExt cx="516" cy="522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1807" y="7197"/>
              <a:ext cx="516" cy="523"/>
              <a:chOff x="4746" y="4981"/>
              <a:chExt cx="808" cy="842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4746" y="5095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5073" y="4981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5029" y="5247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4794" y="5441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5148" y="5505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990" y="5695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316" y="5267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107" idx="4"/>
                <a:endCxn id="108" idx="0"/>
              </p:cNvCxnSpPr>
              <p:nvPr/>
            </p:nvCxnSpPr>
            <p:spPr>
              <a:xfrm flipH="1">
                <a:off x="5089" y="5109"/>
                <a:ext cx="44" cy="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110" idx="1"/>
                <a:endCxn id="108" idx="4"/>
              </p:cNvCxnSpPr>
              <p:nvPr/>
            </p:nvCxnSpPr>
            <p:spPr>
              <a:xfrm flipH="1" flipV="1">
                <a:off x="5089" y="5375"/>
                <a:ext cx="76" cy="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112" idx="3"/>
                <a:endCxn id="110" idx="7"/>
              </p:cNvCxnSpPr>
              <p:nvPr/>
            </p:nvCxnSpPr>
            <p:spPr>
              <a:xfrm flipH="1">
                <a:off x="5250" y="5376"/>
                <a:ext cx="83" cy="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110" idx="3"/>
                <a:endCxn id="111" idx="7"/>
              </p:cNvCxnSpPr>
              <p:nvPr/>
            </p:nvCxnSpPr>
            <p:spPr>
              <a:xfrm flipH="1">
                <a:off x="5092" y="5614"/>
                <a:ext cx="73" cy="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>
                <a:stCxn id="108" idx="3"/>
                <a:endCxn id="109" idx="7"/>
              </p:cNvCxnSpPr>
              <p:nvPr/>
            </p:nvCxnSpPr>
            <p:spPr>
              <a:xfrm flipH="1">
                <a:off x="4896" y="5356"/>
                <a:ext cx="150" cy="1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106" idx="5"/>
                <a:endCxn id="108" idx="1"/>
              </p:cNvCxnSpPr>
              <p:nvPr/>
            </p:nvCxnSpPr>
            <p:spPr>
              <a:xfrm>
                <a:off x="4848" y="5204"/>
                <a:ext cx="198" cy="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>
                <a:stCxn id="120" idx="2"/>
                <a:endCxn id="110" idx="6"/>
              </p:cNvCxnSpPr>
              <p:nvPr/>
            </p:nvCxnSpPr>
            <p:spPr>
              <a:xfrm flipH="1" flipV="1">
                <a:off x="5267" y="5569"/>
                <a:ext cx="169" cy="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椭圆 119"/>
              <p:cNvSpPr/>
              <p:nvPr/>
            </p:nvSpPr>
            <p:spPr>
              <a:xfrm>
                <a:off x="5436" y="5554"/>
                <a:ext cx="119" cy="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1" name="直接连接符 120"/>
            <p:cNvCxnSpPr>
              <a:stCxn id="112" idx="1"/>
              <a:endCxn id="107" idx="5"/>
            </p:cNvCxnSpPr>
            <p:nvPr/>
          </p:nvCxnSpPr>
          <p:spPr>
            <a:xfrm flipH="1" flipV="1">
              <a:off x="12081" y="7265"/>
              <a:ext cx="101" cy="12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9" idx="0"/>
              <a:endCxn id="106" idx="4"/>
            </p:cNvCxnSpPr>
            <p:nvPr/>
          </p:nvCxnSpPr>
          <p:spPr>
            <a:xfrm flipH="1" flipV="1">
              <a:off x="11845" y="7348"/>
              <a:ext cx="31" cy="13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0" idx="3"/>
              <a:endCxn id="111" idx="6"/>
            </p:cNvCxnSpPr>
            <p:nvPr/>
          </p:nvCxnSpPr>
          <p:spPr>
            <a:xfrm flipH="1">
              <a:off x="12039" y="7621"/>
              <a:ext cx="220" cy="5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8808720" y="3693795"/>
            <a:ext cx="243205" cy="215900"/>
            <a:chOff x="4746" y="4981"/>
            <a:chExt cx="826" cy="716"/>
          </a:xfrm>
        </p:grpSpPr>
        <p:sp>
          <p:nvSpPr>
            <p:cNvPr id="161" name="椭圆 160"/>
            <p:cNvSpPr/>
            <p:nvPr/>
          </p:nvSpPr>
          <p:spPr>
            <a:xfrm>
              <a:off x="4746" y="5095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5073" y="4981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5029" y="5247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4794" y="5441"/>
              <a:ext cx="119" cy="1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5214" y="5333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5231" y="5569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5437" y="5080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8" name="直接连接符 167"/>
            <p:cNvCxnSpPr>
              <a:stCxn id="162" idx="4"/>
              <a:endCxn id="163" idx="0"/>
            </p:cNvCxnSpPr>
            <p:nvPr/>
          </p:nvCxnSpPr>
          <p:spPr>
            <a:xfrm flipH="1">
              <a:off x="5089" y="5109"/>
              <a:ext cx="44" cy="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67" idx="3"/>
              <a:endCxn id="165" idx="7"/>
            </p:cNvCxnSpPr>
            <p:nvPr/>
          </p:nvCxnSpPr>
          <p:spPr>
            <a:xfrm flipH="1">
              <a:off x="5316" y="5189"/>
              <a:ext cx="138" cy="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endCxn id="166" idx="0"/>
            </p:cNvCxnSpPr>
            <p:nvPr/>
          </p:nvCxnSpPr>
          <p:spPr>
            <a:xfrm>
              <a:off x="5271" y="5451"/>
              <a:ext cx="20" cy="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3" idx="3"/>
              <a:endCxn id="164" idx="7"/>
            </p:cNvCxnSpPr>
            <p:nvPr/>
          </p:nvCxnSpPr>
          <p:spPr>
            <a:xfrm flipH="1">
              <a:off x="4896" y="5356"/>
              <a:ext cx="150" cy="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61" idx="5"/>
              <a:endCxn id="163" idx="1"/>
            </p:cNvCxnSpPr>
            <p:nvPr/>
          </p:nvCxnSpPr>
          <p:spPr>
            <a:xfrm>
              <a:off x="4848" y="5204"/>
              <a:ext cx="198" cy="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175" idx="2"/>
              <a:endCxn id="165" idx="6"/>
            </p:cNvCxnSpPr>
            <p:nvPr/>
          </p:nvCxnSpPr>
          <p:spPr>
            <a:xfrm flipH="1" flipV="1">
              <a:off x="5333" y="5397"/>
              <a:ext cx="121" cy="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/>
            <p:cNvSpPr/>
            <p:nvPr/>
          </p:nvSpPr>
          <p:spPr>
            <a:xfrm>
              <a:off x="5453" y="5375"/>
              <a:ext cx="119" cy="12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6" name="文本框 175"/>
          <p:cNvSpPr txBox="1"/>
          <p:nvPr/>
        </p:nvSpPr>
        <p:spPr>
          <a:xfrm>
            <a:off x="8531860" y="3080385"/>
            <a:ext cx="8147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</a:t>
            </a:r>
            <a:endParaRPr lang="en-US" altLang="zh-CN" sz="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587105" y="3494405"/>
            <a:ext cx="67183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endParaRPr lang="en-US" altLang="zh-CN" sz="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510905" y="3880485"/>
            <a:ext cx="8921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 classification</a:t>
            </a:r>
            <a:endParaRPr lang="en-US" altLang="zh-CN" sz="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Cambria Math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Chen</dc:creator>
  <cp:lastModifiedBy>陈家民</cp:lastModifiedBy>
  <cp:revision>284</cp:revision>
  <dcterms:created xsi:type="dcterms:W3CDTF">2021-02-19T09:49:00Z</dcterms:created>
  <dcterms:modified xsi:type="dcterms:W3CDTF">2022-02-13T08:39:23Z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BA9D27BCBC0F4CD2A865D2B115AF4706</vt:lpwstr>
  </property>
</Properties>
</file>