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744200" y="2477150"/>
            <a:ext cx="5655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>
              <a:spcBef>
                <a:spcPts val="0"/>
              </a:spcBef>
              <a:buClr>
                <a:srgbClr val="0B5394"/>
              </a:buClr>
              <a:buSzPct val="100000"/>
              <a:buNone/>
              <a:defRPr b="1" i="0" sz="3000" u="none" cap="none" strike="noStrike">
                <a:solidFill>
                  <a:srgbClr val="0B5394"/>
                </a:solidFill>
              </a:defRPr>
            </a:lvl1pPr>
            <a:lvl2pPr indent="0" lvl="1" marL="0" marR="0" rtl="0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1744200" y="4019950"/>
            <a:ext cx="57789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66CC"/>
              </a:buClr>
              <a:buNone/>
              <a:defRPr b="1" i="0" sz="1800" u="none" cap="none" strike="noStrike">
                <a:solidFill>
                  <a:srgbClr val="0066CC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3825" y="46100"/>
            <a:ext cx="2559424" cy="6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3366"/>
              </a:buClr>
              <a:buSzPct val="100000"/>
              <a:buNone/>
              <a:defRPr b="1" i="0" sz="2400" u="none" cap="none" strike="noStrike">
                <a:solidFill>
                  <a:srgbClr val="003366"/>
                </a:solidFill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52000" y="1620000"/>
            <a:ext cx="86436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1pPr>
            <a:lvl2pPr indent="0" lvl="1" marL="4572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2pPr>
            <a:lvl3pPr indent="0" lvl="2" marL="9144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3pPr>
            <a:lvl4pPr indent="0" lvl="3" marL="13716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4pPr>
            <a:lvl5pPr indent="0" lvl="4" marL="18288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5pPr>
            <a:lvl6pPr indent="0" lvl="5" marL="22860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6pPr>
            <a:lvl7pPr indent="0" lvl="6" marL="27432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7pPr>
            <a:lvl8pPr indent="0" lvl="7" marL="32004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8pPr>
            <a:lvl9pPr indent="0" lvl="8" marL="36576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 sz="1300"/>
              <a:t>‹#›</a:t>
            </a:fld>
          </a:p>
        </p:txBody>
      </p:sp>
      <p:pic>
        <p:nvPicPr>
          <p:cNvPr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3825" y="46100"/>
            <a:ext cx="2559424" cy="6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-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studio/index.html" TargetMode="External"/><Relationship Id="rId4" Type="http://schemas.openxmlformats.org/officeDocument/2006/relationships/hyperlink" Target="https://github.com/AutoModelCar/android_ap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neumann89/car_lidar_grid_app" TargetMode="External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44200" y="2477150"/>
            <a:ext cx="5655600" cy="94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3600">
                <a:solidFill>
                  <a:srgbClr val="003366"/>
                </a:solidFill>
              </a:rPr>
              <a:t>Android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744200" y="4019950"/>
            <a:ext cx="57789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820"/>
              <a:t>Apps for the model car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89150" y="909052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3000"/>
              <a:t>Car Control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50200" y="1582875"/>
            <a:ext cx="3056100" cy="472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de-DE">
                <a:solidFill>
                  <a:schemeClr val="dk1"/>
                </a:solidFill>
              </a:rPr>
              <a:t>control steering &amp; velocity by a slider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de-DE">
                <a:solidFill>
                  <a:schemeClr val="dk1"/>
                </a:solidFill>
              </a:rPr>
              <a:t>emergency stop (disabled when gray)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de-DE">
                <a:solidFill>
                  <a:schemeClr val="dk1"/>
                </a:solidFill>
              </a:rPr>
              <a:t>left &amp; right blinker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de-DE">
                <a:solidFill>
                  <a:schemeClr val="dk1"/>
                </a:solidFill>
              </a:rPr>
              <a:t>shows live images of model car’s front camera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pp_car_control.png"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569" y="909050"/>
            <a:ext cx="3136528" cy="557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Car Status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252000" y="1620000"/>
            <a:ext cx="29280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-DE"/>
              <a:t>checks connection from odroid to devices periodically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de-DE"/>
              <a:t>can start a program / script remotely (default autostart.sh)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774" y="905050"/>
            <a:ext cx="3228625" cy="57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Car Localization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52000" y="1620000"/>
            <a:ext cx="34482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de-DE">
                <a:solidFill>
                  <a:schemeClr val="dk1"/>
                </a:solidFill>
              </a:rPr>
              <a:t>position of the model car on a map (provided by our visual_gps module)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de-DE">
                <a:solidFill>
                  <a:schemeClr val="dk1"/>
                </a:solidFill>
              </a:rPr>
              <a:t>live images of model car’s top camera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449" y="1036475"/>
            <a:ext cx="3112449" cy="55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ROS Connection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52000" y="1620000"/>
            <a:ext cx="86436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950" y="1653275"/>
            <a:ext cx="7070525" cy="48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Setup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52000" y="1620000"/>
            <a:ext cx="8643600" cy="45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-DE"/>
              <a:t>install Android Studio: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de-DE"/>
              <a:t>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https://developer.android.com/studio/index.html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-DE"/>
              <a:t>install java jdk and rosjava dependencies: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de-DE"/>
              <a:t>$ sudo apt-get install openjdk-7-jdk ros-indigo-rosjava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-DE"/>
              <a:t>clone the apps and open them in Android Studio: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/>
              <a:t>	</a:t>
            </a:r>
            <a:r>
              <a:rPr lang="de-DE" u="sng">
                <a:solidFill>
                  <a:schemeClr val="hlink"/>
                </a:solidFill>
                <a:hlinkClick r:id="rId4"/>
              </a:rPr>
              <a:t>https://github.com/AutoModelCar/android_app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Exercise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52000" y="1620000"/>
            <a:ext cx="52821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-DE"/>
              <a:t>write an app that visualizes LIDAR data as occupancy grid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 u="sng">
                <a:solidFill>
                  <a:schemeClr val="hlink"/>
                </a:solidFill>
                <a:hlinkClick r:id="rId3"/>
              </a:rPr>
              <a:t>https://github.com/neumann89/car_lidar_grid_app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975" y="1313626"/>
            <a:ext cx="3060874" cy="51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