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744200" y="2477150"/>
            <a:ext cx="56556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>
              <a:spcBef>
                <a:spcPts val="0"/>
              </a:spcBef>
              <a:buClr>
                <a:srgbClr val="0B5394"/>
              </a:buClr>
              <a:buSzPct val="100000"/>
              <a:buNone/>
              <a:defRPr b="1" i="0" sz="3000" u="none" cap="none" strike="noStrike">
                <a:solidFill>
                  <a:srgbClr val="0B5394"/>
                </a:solidFill>
              </a:defRPr>
            </a:lvl1pPr>
            <a:lvl2pPr indent="0" lvl="1" marL="0" marR="0" rtl="0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1744200" y="4019950"/>
            <a:ext cx="57789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66CC"/>
              </a:buClr>
              <a:buNone/>
              <a:defRPr b="1" i="0" sz="1800" u="none" cap="none" strike="noStrike">
                <a:solidFill>
                  <a:srgbClr val="0066CC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3" name="Shape 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3825" y="46100"/>
            <a:ext cx="2559424" cy="6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252000" y="905040"/>
            <a:ext cx="8643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3366"/>
              </a:buClr>
              <a:buSzPct val="100000"/>
              <a:buNone/>
              <a:defRPr b="1" i="0" sz="2400" u="none" cap="none" strike="noStrike">
                <a:solidFill>
                  <a:srgbClr val="003366"/>
                </a:solidFill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252000" y="1620000"/>
            <a:ext cx="86436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1pPr>
            <a:lvl2pPr indent="0" lvl="1" marL="4572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2pPr>
            <a:lvl3pPr indent="0" lvl="2" marL="9144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3pPr>
            <a:lvl4pPr indent="0" lvl="3" marL="13716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4pPr>
            <a:lvl5pPr indent="0" lvl="4" marL="18288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5pPr>
            <a:lvl6pPr indent="0" lvl="5" marL="22860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6pPr>
            <a:lvl7pPr indent="0" lvl="6" marL="27432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7pPr>
            <a:lvl8pPr indent="0" lvl="7" marL="32004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8pPr>
            <a:lvl9pPr indent="0" lvl="8" marL="3657600" marR="0" rtl="0" algn="l">
              <a:spcBef>
                <a:spcPts val="0"/>
              </a:spcBef>
              <a:buClr>
                <a:srgbClr val="434343"/>
              </a:buClr>
              <a:buNone/>
              <a:defRPr b="0" i="0" sz="1800" u="none" cap="none" strike="noStrike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 sz="1300"/>
              <a:t>‹#›</a:t>
            </a:fld>
          </a:p>
        </p:txBody>
      </p:sp>
      <p:pic>
        <p:nvPicPr>
          <p:cNvPr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3825" y="46100"/>
            <a:ext cx="2559424" cy="6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-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eumann89/ros_hello_world/blob/master/bin/make-eclipse-projects.sh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744200" y="2477150"/>
            <a:ext cx="5655600" cy="94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sz="3600">
                <a:solidFill>
                  <a:srgbClr val="003366"/>
                </a:solidFill>
              </a:rPr>
              <a:t>Eclipse and ROS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744200" y="4019950"/>
            <a:ext cx="5778900" cy="111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820"/>
              <a:t>Setting up a workspace and Eclipse projects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52000" y="905040"/>
            <a:ext cx="8643600" cy="44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sz="3000"/>
              <a:t>Catkin workspace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252000" y="1620000"/>
            <a:ext cx="8643600" cy="459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-"/>
            </a:pPr>
            <a:r>
              <a:rPr lang="de-DE">
                <a:solidFill>
                  <a:schemeClr val="dk1"/>
                </a:solidFill>
              </a:rPr>
              <a:t>rerun catkin build with the following bash commands: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-DE"/>
              <a:t>or easy use the bash script from: </a:t>
            </a:r>
          </a:p>
          <a:p>
            <a:pPr lvl="0" rtl="0">
              <a:spcBef>
                <a:spcPts val="0"/>
              </a:spcBef>
              <a:buNone/>
            </a:pPr>
            <a:r>
              <a:rPr lang="de-DE" sz="1200" u="sng">
                <a:solidFill>
                  <a:schemeClr val="hlink"/>
                </a:solidFill>
                <a:hlinkClick r:id="rId3"/>
              </a:rPr>
              <a:t>https://github.com/neumann89/ros_hello_world/blob/master/bin/make-eclipse-projects.sh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  <p:sp>
        <p:nvSpPr>
          <p:cNvPr id="72" name="Shape 72"/>
          <p:cNvSpPr txBox="1"/>
          <p:nvPr/>
        </p:nvSpPr>
        <p:spPr>
          <a:xfrm>
            <a:off x="743000" y="2154725"/>
            <a:ext cx="7014000" cy="25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z="1200">
                <a:latin typeface="Courier New"/>
                <a:ea typeface="Courier New"/>
                <a:cs typeface="Courier New"/>
                <a:sym typeface="Courier New"/>
              </a:rPr>
              <a:t>catkin build --force-cmake -G"Eclipse CDT4 - Unix Makefiles"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-DE" sz="1200">
                <a:latin typeface="Courier New"/>
                <a:ea typeface="Courier New"/>
                <a:cs typeface="Courier New"/>
                <a:sym typeface="Courier New"/>
              </a:rPr>
              <a:t>ROOT=$PWD</a:t>
            </a:r>
          </a:p>
          <a:p>
            <a:pPr lvl="0">
              <a:spcBef>
                <a:spcPts val="0"/>
              </a:spcBef>
              <a:buNone/>
            </a:pPr>
            <a:r>
              <a:rPr lang="de-DE" sz="1200">
                <a:latin typeface="Courier New"/>
                <a:ea typeface="Courier New"/>
                <a:cs typeface="Courier New"/>
                <a:sym typeface="Courier New"/>
              </a:rPr>
              <a:t>cd build</a:t>
            </a:r>
          </a:p>
          <a:p>
            <a:pPr lvl="0">
              <a:spcBef>
                <a:spcPts val="0"/>
              </a:spcBef>
              <a:buNone/>
            </a:pPr>
            <a:r>
              <a:rPr lang="de-DE" sz="1200">
                <a:latin typeface="Courier New"/>
                <a:ea typeface="Courier New"/>
                <a:cs typeface="Courier New"/>
                <a:sym typeface="Courier New"/>
              </a:rPr>
              <a:t>for PROJECT in `find $PWD -name .project`; do</a:t>
            </a:r>
          </a:p>
          <a:p>
            <a:pPr lvl="0">
              <a:spcBef>
                <a:spcPts val="0"/>
              </a:spcBef>
              <a:buNone/>
            </a:pPr>
            <a:r>
              <a:rPr lang="de-DE" sz="1200">
                <a:latin typeface="Courier New"/>
                <a:ea typeface="Courier New"/>
                <a:cs typeface="Courier New"/>
                <a:sym typeface="Courier New"/>
              </a:rPr>
              <a:t>	DIR=`dirname $PROJECT`</a:t>
            </a:r>
          </a:p>
          <a:p>
            <a:pPr lvl="0">
              <a:spcBef>
                <a:spcPts val="0"/>
              </a:spcBef>
              <a:buNone/>
            </a:pPr>
            <a:r>
              <a:rPr lang="de-DE" sz="1200">
                <a:latin typeface="Courier New"/>
                <a:ea typeface="Courier New"/>
                <a:cs typeface="Courier New"/>
                <a:sym typeface="Courier New"/>
              </a:rPr>
              <a:t>	echo $DIR</a:t>
            </a:r>
          </a:p>
          <a:p>
            <a:pPr lvl="0">
              <a:spcBef>
                <a:spcPts val="0"/>
              </a:spcBef>
              <a:buNone/>
            </a:pPr>
            <a:r>
              <a:rPr lang="de-DE" sz="1200">
                <a:latin typeface="Courier New"/>
                <a:ea typeface="Courier New"/>
                <a:cs typeface="Courier New"/>
                <a:sym typeface="Courier New"/>
              </a:rPr>
              <a:t>	cd $DIR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de-DE" sz="1200">
                <a:latin typeface="Courier New"/>
                <a:ea typeface="Courier New"/>
                <a:cs typeface="Courier New"/>
                <a:sym typeface="Courier New"/>
              </a:rPr>
              <a:t>	awk -f $(rospack find mk)/eclipse.awk .project 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de-DE" sz="1200">
                <a:latin typeface="Courier New"/>
                <a:ea typeface="Courier New"/>
                <a:cs typeface="Courier New"/>
                <a:sym typeface="Courier New"/>
              </a:rPr>
              <a:t>&gt; .project_with_env &amp;&amp; mv .project_with_env .project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de-DE" sz="1200">
                <a:latin typeface="Courier New"/>
                <a:ea typeface="Courier New"/>
                <a:cs typeface="Courier New"/>
                <a:sym typeface="Courier New"/>
              </a:rPr>
              <a:t>done</a:t>
            </a:r>
          </a:p>
          <a:p>
            <a:pPr lvl="0">
              <a:spcBef>
                <a:spcPts val="0"/>
              </a:spcBef>
              <a:buNone/>
            </a:pPr>
            <a:r>
              <a:rPr lang="de-DE" sz="1200">
                <a:latin typeface="Courier New"/>
                <a:ea typeface="Courier New"/>
                <a:cs typeface="Courier New"/>
                <a:sym typeface="Courier New"/>
              </a:rPr>
              <a:t>cd $ROOT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52000" y="905040"/>
            <a:ext cx="8643600" cy="44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Eclipse - Launcher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252000" y="1620000"/>
            <a:ext cx="8643600" cy="397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-DE"/>
              <a:t>start Eclipse with your bash environment settings: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de-DE"/>
              <a:t>$  bash -i -c "/path/to/eclipse"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-DE"/>
              <a:t>change Excec line in a desktop launcher (icon), for example in ~/.local/share/applications/eclipse.desktop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de-DE"/>
              <a:t>Exec=bash -i -c "/path/to/eclipse"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52000" y="905040"/>
            <a:ext cx="8643600" cy="44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Eclipse - Import Project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50200" y="1352050"/>
            <a:ext cx="8643600" cy="397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de-DE"/>
              <a:t>go to File → Import… → Existing Projects into Workspace</a:t>
            </a: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300" y="1780700"/>
            <a:ext cx="7787399" cy="48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52000" y="905040"/>
            <a:ext cx="8643600" cy="44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Eclipse - OPTIONAL C++11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252000" y="1352050"/>
            <a:ext cx="8643600" cy="397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de-DE"/>
              <a:t>go to Window → Preferences and add the -std=c++11 flag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375" y="1768649"/>
            <a:ext cx="6937125" cy="48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52000" y="905040"/>
            <a:ext cx="8643600" cy="44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Eclipse - Preprocessor Settings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50200" y="1293075"/>
            <a:ext cx="8643600" cy="551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-DE"/>
              <a:t>right click on project → Properties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de-DE"/>
              <a:t>perhaps you have to right click on project → Index → Rebuild</a:t>
            </a: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825" y="1679650"/>
            <a:ext cx="7555950" cy="4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52000" y="905040"/>
            <a:ext cx="8643600" cy="44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Eclipse - Run catkin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250200" y="1352050"/>
            <a:ext cx="8643600" cy="532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-DE"/>
              <a:t>go to Run → External Tools → External Tools Configurations</a:t>
            </a:r>
            <a:r>
              <a:rPr lang="de-DE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de-DE"/>
              <a:t>recommendation: install Ansi Console Plugin</a:t>
            </a: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-DE"/>
              <a:t>‹#›</a:t>
            </a:fld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062" y="1728350"/>
            <a:ext cx="6097873" cy="43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