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0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9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4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3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3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9A49-11F5-4B93-A284-89926455DC1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601777" y="3003243"/>
            <a:ext cx="7015825" cy="13129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24489" y="1686205"/>
            <a:ext cx="697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 smtClean="0">
                <a:latin typeface="Indie Flower" panose="02000000000000000000" pitchFamily="2" charset="0"/>
              </a:rPr>
              <a:t>Painting easier what you want</a:t>
            </a:r>
            <a:endParaRPr lang="ko-KR" altLang="en-US" sz="4200" b="1" dirty="0">
              <a:latin typeface="Indie Flower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760" y="326905"/>
            <a:ext cx="518160" cy="52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Logo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19" y="32690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Pangolin" panose="00000500000000000000" pitchFamily="2" charset="0"/>
              </a:rPr>
              <a:t>Easy PIPO</a:t>
            </a:r>
            <a:endParaRPr lang="ko-KR" altLang="en-US" sz="3200" b="1" dirty="0">
              <a:latin typeface="Pangolin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172" y="545663"/>
            <a:ext cx="108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How to Use?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3398" y="545663"/>
            <a:ext cx="18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What is </a:t>
            </a:r>
            <a:r>
              <a:rPr lang="en-US" altLang="ko-KR" sz="1400" dirty="0" err="1" smtClean="0">
                <a:latin typeface="Pangolin" panose="00000500000000000000" pitchFamily="2" charset="0"/>
              </a:rPr>
              <a:t>Pipo</a:t>
            </a:r>
            <a:r>
              <a:rPr lang="en-US" altLang="ko-KR" sz="1400" dirty="0" smtClean="0">
                <a:latin typeface="Pangolin" panose="00000500000000000000" pitchFamily="2" charset="0"/>
              </a:rPr>
              <a:t> Painting?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5479689" y="4731476"/>
            <a:ext cx="1260000" cy="12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Arial Black" panose="020B0A04020102020204" pitchFamily="34" charset="0"/>
              </a:rPr>
              <a:t>GO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5815" y="3428534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orbel Light" panose="020B0303020204020204" pitchFamily="34" charset="0"/>
              </a:rPr>
              <a:t>Choose a file  </a:t>
            </a:r>
            <a:r>
              <a:rPr lang="en-US" altLang="ko-KR" sz="2400" dirty="0" smtClean="0">
                <a:latin typeface="Corbel Light" panose="020B0303020204020204" pitchFamily="34" charset="0"/>
              </a:rPr>
              <a:t>or  drag it here.</a:t>
            </a:r>
            <a:endParaRPr lang="ko-KR" altLang="en-US" sz="2400" dirty="0">
              <a:latin typeface="Corbel Light" panose="020B0303020204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79844" y="3377496"/>
            <a:ext cx="1647825" cy="563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Browse Files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5760" y="990600"/>
            <a:ext cx="1134999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88896" y="545663"/>
            <a:ext cx="152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My Color Setting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90525"/>
            <a:ext cx="7315200" cy="4114800"/>
          </a:xfrm>
          <a:prstGeom prst="rect">
            <a:avLst/>
          </a:prstGeom>
        </p:spPr>
      </p:pic>
      <p:sp>
        <p:nvSpPr>
          <p:cNvPr id="5" name="타원 4"/>
          <p:cNvSpPr>
            <a:spLocks noChangeAspect="1"/>
          </p:cNvSpPr>
          <p:nvPr/>
        </p:nvSpPr>
        <p:spPr>
          <a:xfrm>
            <a:off x="485775" y="2357925"/>
            <a:ext cx="180000" cy="180000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0575" y="2309425"/>
            <a:ext cx="111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Origin Image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75775" y="2518489"/>
            <a:ext cx="1" cy="43395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210175" y="4933951"/>
            <a:ext cx="2000250" cy="4953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5" y="2174080"/>
            <a:ext cx="547688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48327" y="5002799"/>
            <a:ext cx="150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Reduce Color</a:t>
            </a:r>
            <a:endParaRPr lang="ko-KR" altLang="en-US" sz="1600" dirty="0"/>
          </a:p>
        </p:txBody>
      </p:sp>
      <p:sp>
        <p:nvSpPr>
          <p:cNvPr id="14" name="이등변 삼각형 13"/>
          <p:cNvSpPr>
            <a:spLocks noChangeAspect="1"/>
          </p:cNvSpPr>
          <p:nvPr/>
        </p:nvSpPr>
        <p:spPr>
          <a:xfrm rot="10800000">
            <a:off x="5330698" y="5015561"/>
            <a:ext cx="360000" cy="360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03605" y="4762499"/>
            <a:ext cx="251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You can </a:t>
            </a:r>
            <a:r>
              <a:rPr lang="en-US" altLang="ko-KR" sz="1100" dirty="0" smtClean="0"/>
              <a:t>set </a:t>
            </a:r>
            <a:r>
              <a:rPr lang="en-US" altLang="ko-KR" sz="1100" dirty="0"/>
              <a:t>the number of colors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2486027" y="5105402"/>
            <a:ext cx="733424" cy="323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33752" y="5113329"/>
            <a:ext cx="733424" cy="323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81477" y="5113329"/>
            <a:ext cx="733424" cy="323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8055" y="4933951"/>
            <a:ext cx="2235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Color matching with my color</a:t>
            </a:r>
            <a:endParaRPr lang="ko-KR" altLang="en-US" sz="900" dirty="0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8555590" y="5267326"/>
            <a:ext cx="180000" cy="180000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75775" y="-15844"/>
            <a:ext cx="1" cy="698882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>
            <a:spLocks noChangeAspect="1"/>
          </p:cNvSpPr>
          <p:nvPr/>
        </p:nvSpPr>
        <p:spPr>
          <a:xfrm>
            <a:off x="485775" y="2357925"/>
            <a:ext cx="180000" cy="1800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" y="230942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Painting Image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2575" y="3815237"/>
            <a:ext cx="2000250" cy="49530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269" y="954004"/>
            <a:ext cx="273845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00727" y="3884085"/>
            <a:ext cx="150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Draw Line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이등변 삼각형 13"/>
          <p:cNvSpPr>
            <a:spLocks noChangeAspect="1"/>
          </p:cNvSpPr>
          <p:nvPr/>
        </p:nvSpPr>
        <p:spPr>
          <a:xfrm rot="10800000">
            <a:off x="5483098" y="3896847"/>
            <a:ext cx="360000" cy="36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93" y="1333822"/>
            <a:ext cx="3200000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01" y="1343220"/>
            <a:ext cx="3200000" cy="18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97" y="1343220"/>
            <a:ext cx="3200000" cy="1800000"/>
          </a:xfrm>
          <a:prstGeom prst="rect">
            <a:avLst/>
          </a:prstGeom>
          <a:effectLst>
            <a:glow rad="101600">
              <a:schemeClr val="accent2">
                <a:satMod val="175000"/>
                <a:alpha val="85000"/>
              </a:schemeClr>
            </a:glow>
          </a:effectLst>
        </p:spPr>
      </p:pic>
      <p:sp>
        <p:nvSpPr>
          <p:cNvPr id="17" name="TextBox 16"/>
          <p:cNvSpPr txBox="1"/>
          <p:nvPr/>
        </p:nvSpPr>
        <p:spPr>
          <a:xfrm>
            <a:off x="3031469" y="959791"/>
            <a:ext cx="94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16 Color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6369370" y="959791"/>
            <a:ext cx="94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24 Color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07271" y="959791"/>
            <a:ext cx="94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32 Color</a:t>
            </a:r>
            <a:endParaRPr lang="ko-KR" altLang="en-US" sz="1050" dirty="0"/>
          </a:p>
        </p:txBody>
      </p:sp>
      <p:pic>
        <p:nvPicPr>
          <p:cNvPr id="22" name="Picture 4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70" y="954004"/>
            <a:ext cx="273845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071" y="954004"/>
            <a:ext cx="273845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/>
          <p:cNvSpPr>
            <a:spLocks noChangeAspect="1"/>
          </p:cNvSpPr>
          <p:nvPr/>
        </p:nvSpPr>
        <p:spPr>
          <a:xfrm>
            <a:off x="500373" y="6186975"/>
            <a:ext cx="180000" cy="1800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38498" y="613847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Line Image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9"/>
          <a:stretch/>
        </p:blipFill>
        <p:spPr>
          <a:xfrm>
            <a:off x="3206425" y="4726415"/>
            <a:ext cx="6312550" cy="2131585"/>
          </a:xfrm>
          <a:prstGeom prst="rect">
            <a:avLst/>
          </a:prstGeom>
          <a:ln w="15875">
            <a:solidFill>
              <a:schemeClr val="bg2">
                <a:lumMod val="75000"/>
              </a:schemeClr>
            </a:solidFill>
          </a:ln>
        </p:spPr>
      </p:pic>
      <p:sp>
        <p:nvSpPr>
          <p:cNvPr id="33" name="모서리가 둥근 직사각형 32"/>
          <p:cNvSpPr/>
          <p:nvPr/>
        </p:nvSpPr>
        <p:spPr>
          <a:xfrm>
            <a:off x="5210175" y="85726"/>
            <a:ext cx="2000250" cy="4953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48327" y="154574"/>
            <a:ext cx="150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Reduce Color</a:t>
            </a:r>
            <a:endParaRPr lang="ko-KR" altLang="en-US" sz="1600" dirty="0"/>
          </a:p>
        </p:txBody>
      </p:sp>
      <p:sp>
        <p:nvSpPr>
          <p:cNvPr id="35" name="이등변 삼각형 34"/>
          <p:cNvSpPr>
            <a:spLocks noChangeAspect="1"/>
          </p:cNvSpPr>
          <p:nvPr/>
        </p:nvSpPr>
        <p:spPr>
          <a:xfrm rot="10800000">
            <a:off x="5330698" y="167336"/>
            <a:ext cx="360000" cy="360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03605" y="-85726"/>
            <a:ext cx="251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You can </a:t>
            </a:r>
            <a:r>
              <a:rPr lang="en-US" altLang="ko-KR" sz="1100" dirty="0" smtClean="0"/>
              <a:t>set </a:t>
            </a:r>
            <a:r>
              <a:rPr lang="en-US" altLang="ko-KR" sz="1100" dirty="0"/>
              <a:t>the number of colors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2486027" y="257177"/>
            <a:ext cx="733424" cy="323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33752" y="265104"/>
            <a:ext cx="733424" cy="323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81477" y="265104"/>
            <a:ext cx="733424" cy="323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28055" y="85726"/>
            <a:ext cx="2235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Color matching with my color</a:t>
            </a:r>
            <a:endParaRPr lang="ko-KR" altLang="en-US" sz="900" dirty="0"/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8555590" y="419101"/>
            <a:ext cx="180000" cy="180000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파일:Magnifying glass icon.svg - 위키낱말사전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99" y="3315563"/>
            <a:ext cx="225951" cy="22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파일:Magnifying glass icon.svg - 위키낱말사전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21" y="3315562"/>
            <a:ext cx="225951" cy="22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파일:Magnifying glass icon.svg - 위키낱말사전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117" y="3315561"/>
            <a:ext cx="225951" cy="22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75775" y="-15844"/>
            <a:ext cx="1" cy="698882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>
            <a:spLocks noChangeAspect="1"/>
          </p:cNvSpPr>
          <p:nvPr/>
        </p:nvSpPr>
        <p:spPr>
          <a:xfrm>
            <a:off x="485775" y="2357925"/>
            <a:ext cx="180000" cy="1800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" y="230942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Painting Image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2575" y="3815237"/>
            <a:ext cx="2000250" cy="49530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2" y="3253231"/>
            <a:ext cx="273845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00727" y="3884085"/>
            <a:ext cx="150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Draw Line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이등변 삼각형 13"/>
          <p:cNvSpPr>
            <a:spLocks noChangeAspect="1"/>
          </p:cNvSpPr>
          <p:nvPr/>
        </p:nvSpPr>
        <p:spPr>
          <a:xfrm rot="10800000">
            <a:off x="5483098" y="3896847"/>
            <a:ext cx="360000" cy="36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93" y="1333822"/>
            <a:ext cx="3200000" cy="18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97" y="1343220"/>
            <a:ext cx="3200000" cy="1800000"/>
          </a:xfrm>
          <a:prstGeom prst="rect">
            <a:avLst/>
          </a:prstGeom>
          <a:effectLst>
            <a:glow rad="101600">
              <a:schemeClr val="accent2">
                <a:satMod val="175000"/>
                <a:alpha val="85000"/>
              </a:schemeClr>
            </a:glow>
          </a:effectLst>
        </p:spPr>
      </p:pic>
      <p:sp>
        <p:nvSpPr>
          <p:cNvPr id="17" name="TextBox 16"/>
          <p:cNvSpPr txBox="1"/>
          <p:nvPr/>
        </p:nvSpPr>
        <p:spPr>
          <a:xfrm>
            <a:off x="3119389" y="959791"/>
            <a:ext cx="94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16 Color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6457290" y="959791"/>
            <a:ext cx="94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24 Color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95191" y="959791"/>
            <a:ext cx="94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32 Color</a:t>
            </a:r>
            <a:endParaRPr lang="ko-KR" altLang="en-US" sz="1050" dirty="0"/>
          </a:p>
        </p:txBody>
      </p:sp>
      <p:pic>
        <p:nvPicPr>
          <p:cNvPr id="22" name="Picture 4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73" y="3253231"/>
            <a:ext cx="273845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674" y="3253231"/>
            <a:ext cx="273845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/>
          <p:cNvSpPr>
            <a:spLocks noChangeAspect="1"/>
          </p:cNvSpPr>
          <p:nvPr/>
        </p:nvSpPr>
        <p:spPr>
          <a:xfrm>
            <a:off x="500373" y="6186975"/>
            <a:ext cx="180000" cy="1800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38498" y="613847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Line Image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9"/>
          <a:stretch/>
        </p:blipFill>
        <p:spPr>
          <a:xfrm>
            <a:off x="3206425" y="4726415"/>
            <a:ext cx="6312550" cy="2131585"/>
          </a:xfrm>
          <a:prstGeom prst="rect">
            <a:avLst/>
          </a:prstGeom>
          <a:ln w="15875">
            <a:solidFill>
              <a:schemeClr val="bg2">
                <a:lumMod val="75000"/>
              </a:schemeClr>
            </a:solidFill>
          </a:ln>
        </p:spPr>
      </p:pic>
      <p:sp>
        <p:nvSpPr>
          <p:cNvPr id="33" name="모서리가 둥근 직사각형 32"/>
          <p:cNvSpPr/>
          <p:nvPr/>
        </p:nvSpPr>
        <p:spPr>
          <a:xfrm>
            <a:off x="5210175" y="85726"/>
            <a:ext cx="2000250" cy="4953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48327" y="154574"/>
            <a:ext cx="150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Reduce Color</a:t>
            </a:r>
            <a:endParaRPr lang="ko-KR" altLang="en-US" sz="1600" dirty="0"/>
          </a:p>
        </p:txBody>
      </p:sp>
      <p:sp>
        <p:nvSpPr>
          <p:cNvPr id="35" name="이등변 삼각형 34"/>
          <p:cNvSpPr>
            <a:spLocks noChangeAspect="1"/>
          </p:cNvSpPr>
          <p:nvPr/>
        </p:nvSpPr>
        <p:spPr>
          <a:xfrm rot="10800000">
            <a:off x="5330698" y="167336"/>
            <a:ext cx="360000" cy="360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03605" y="-85726"/>
            <a:ext cx="251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You can </a:t>
            </a:r>
            <a:r>
              <a:rPr lang="en-US" altLang="ko-KR" sz="1100" dirty="0" smtClean="0"/>
              <a:t>set </a:t>
            </a:r>
            <a:r>
              <a:rPr lang="en-US" altLang="ko-KR" sz="1100" dirty="0"/>
              <a:t>the number of colors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2486027" y="257177"/>
            <a:ext cx="733424" cy="323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33752" y="265104"/>
            <a:ext cx="733424" cy="323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181477" y="265104"/>
            <a:ext cx="733424" cy="323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528055" y="85726"/>
            <a:ext cx="2235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Color matching with my color</a:t>
            </a:r>
            <a:endParaRPr lang="ko-KR" altLang="en-US" sz="900" dirty="0"/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8555590" y="419101"/>
            <a:ext cx="180000" cy="180000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66675" y="-39314"/>
            <a:ext cx="12258675" cy="6897314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00" y="1343220"/>
            <a:ext cx="7888253" cy="44371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03861" y="2728433"/>
            <a:ext cx="644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&gt;</a:t>
            </a:r>
            <a:endParaRPr lang="ko-KR" altLang="en-US" sz="8000" dirty="0">
              <a:solidFill>
                <a:schemeClr val="bg1"/>
              </a:solidFill>
              <a:latin typeface="MS PGothic" panose="020B0600070205080204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664" y="680619"/>
            <a:ext cx="141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16 Color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49826" y="574535"/>
            <a:ext cx="583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X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00" y="325865"/>
            <a:ext cx="6312550" cy="3550809"/>
          </a:xfrm>
          <a:prstGeom prst="rect">
            <a:avLst/>
          </a:prstGeom>
          <a:ln w="15875">
            <a:solidFill>
              <a:schemeClr val="bg2">
                <a:lumMod val="75000"/>
              </a:schemeClr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575775" y="-15844"/>
            <a:ext cx="1" cy="698882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>
            <a:spLocks noChangeAspect="1"/>
          </p:cNvSpPr>
          <p:nvPr/>
        </p:nvSpPr>
        <p:spPr>
          <a:xfrm>
            <a:off x="485775" y="1872150"/>
            <a:ext cx="180000" cy="1800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3900" y="1823650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Line Image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62575" y="4196237"/>
            <a:ext cx="2000250" cy="4953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00727" y="4265085"/>
            <a:ext cx="150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Numbering</a:t>
            </a:r>
            <a:endParaRPr lang="ko-KR" altLang="en-US" sz="1600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10800000">
            <a:off x="5483098" y="4277847"/>
            <a:ext cx="360000" cy="360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0" y="1764505"/>
            <a:ext cx="547688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-1" b="63433"/>
          <a:stretch/>
        </p:blipFill>
        <p:spPr>
          <a:xfrm>
            <a:off x="3193681" y="5538693"/>
            <a:ext cx="6470925" cy="1331026"/>
          </a:xfrm>
          <a:prstGeom prst="rect">
            <a:avLst/>
          </a:prstGeom>
          <a:ln w="158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75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75775" y="-19663"/>
            <a:ext cx="1" cy="20244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>
            <a:spLocks noChangeAspect="1"/>
          </p:cNvSpPr>
          <p:nvPr/>
        </p:nvSpPr>
        <p:spPr>
          <a:xfrm>
            <a:off x="485775" y="1872150"/>
            <a:ext cx="180000" cy="1800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4216" y="2176193"/>
            <a:ext cx="121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Pipo</a:t>
            </a:r>
            <a:r>
              <a:rPr lang="en-US" altLang="ko-KR" sz="1200" dirty="0" smtClean="0"/>
              <a:t> Painting</a:t>
            </a:r>
            <a:endParaRPr lang="ko-KR" altLang="en-US" sz="1200" dirty="0"/>
          </a:p>
        </p:txBody>
      </p:sp>
      <p:pic>
        <p:nvPicPr>
          <p:cNvPr id="13" name="Picture 4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99" y="4284234"/>
            <a:ext cx="547688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681" y="333641"/>
            <a:ext cx="6470925" cy="3639895"/>
          </a:xfrm>
          <a:prstGeom prst="rect">
            <a:avLst/>
          </a:prstGeom>
          <a:ln w="15875">
            <a:solidFill>
              <a:schemeClr val="bg2">
                <a:lumMod val="7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3582866" y="4336622"/>
            <a:ext cx="2000250" cy="495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60911" y="4438078"/>
            <a:ext cx="1644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smtClean="0"/>
              <a:t>Input Color Label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98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117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MS PGothic</vt:lpstr>
      <vt:lpstr>맑은 고딕</vt:lpstr>
      <vt:lpstr>Arial</vt:lpstr>
      <vt:lpstr>Arial Black</vt:lpstr>
      <vt:lpstr>Corbel Light</vt:lpstr>
      <vt:lpstr>Indie Flower</vt:lpstr>
      <vt:lpstr>Pangolin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121</cp:revision>
  <dcterms:created xsi:type="dcterms:W3CDTF">2021-05-17T23:31:53Z</dcterms:created>
  <dcterms:modified xsi:type="dcterms:W3CDTF">2021-05-25T10:09:46Z</dcterms:modified>
</cp:coreProperties>
</file>