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70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0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9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4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3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3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9A49-11F5-4B93-A284-89926455DC1D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FA0B-8C86-4FF0-A360-A0DAE4751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0" y="326905"/>
            <a:ext cx="518160" cy="52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Logo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19" y="326905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Pangolin" panose="00000500000000000000" pitchFamily="2" charset="0"/>
              </a:rPr>
              <a:t>Easy PIPO</a:t>
            </a:r>
            <a:endParaRPr lang="ko-KR" altLang="en-US" sz="3200" b="1" dirty="0">
              <a:latin typeface="Pangolin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172" y="545663"/>
            <a:ext cx="108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How to Use?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3398" y="545663"/>
            <a:ext cx="183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What is </a:t>
            </a:r>
            <a:r>
              <a:rPr lang="en-US" altLang="ko-KR" sz="1400" dirty="0" err="1" smtClean="0">
                <a:latin typeface="Pangolin" panose="00000500000000000000" pitchFamily="2" charset="0"/>
              </a:rPr>
              <a:t>Pipo</a:t>
            </a:r>
            <a:r>
              <a:rPr lang="en-US" altLang="ko-KR" sz="1400" dirty="0" smtClean="0">
                <a:latin typeface="Pangolin" panose="00000500000000000000" pitchFamily="2" charset="0"/>
              </a:rPr>
              <a:t> Painting?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5760" y="990600"/>
            <a:ext cx="1134999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88896" y="545663"/>
            <a:ext cx="152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My Color Setting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930843"/>
            <a:ext cx="4480000" cy="2520000"/>
          </a:xfrm>
          <a:prstGeom prst="rect">
            <a:avLst/>
          </a:prstGeom>
          <a:ln w="12700">
            <a:solidFill>
              <a:srgbClr val="ED7D3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220000" y="3452179"/>
            <a:ext cx="4333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파일을 열어주세요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jpg, </a:t>
            </a:r>
            <a:r>
              <a:rPr lang="en-US" altLang="ko-KR" sz="1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png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확장자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파일만 가능합니다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파일 크기는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8MB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제한합니다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누르면 작업이 시작됩니다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72938" y="109080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23127" y="109080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ENG</a:t>
            </a:r>
            <a:endParaRPr lang="ko-KR" altLang="en-US" sz="1400" dirty="0">
              <a:latin typeface="Yu Gothic Medium" panose="020B0500000000000000" pitchFamily="34" charset="-128"/>
              <a:ea typeface="나눔바른고딕" panose="020B060302010102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69871" y="1137316"/>
            <a:ext cx="360000" cy="1800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10382731" y="1130343"/>
            <a:ext cx="180000" cy="180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20638" y="1905335"/>
            <a:ext cx="764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이지피포는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자동으로 실제 이미지를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피포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페인팅 도안으로 바꿔주는 플랫폼입니다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" y="1136311"/>
            <a:ext cx="1320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방법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5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56886"/>
            <a:ext cx="4480000" cy="2520000"/>
          </a:xfrm>
          <a:prstGeom prst="rect">
            <a:avLst/>
          </a:prstGeom>
          <a:ln w="12700">
            <a:solidFill>
              <a:srgbClr val="ED7D3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561000"/>
            <a:ext cx="4480000" cy="2520000"/>
          </a:xfrm>
          <a:prstGeom prst="rect">
            <a:avLst/>
          </a:prstGeom>
          <a:ln w="12700">
            <a:solidFill>
              <a:srgbClr val="ED7D3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5220000" y="470617"/>
            <a:ext cx="662940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 이미지가 보여집니다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좌측에는 작업 진행 구간이 표시됩니다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우측 </a:t>
            </a:r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다운로드 버튼을 통해 이미지를 다운로드 할 수 있습니다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줄이고자 하는 색상 개수를 입력할 수 있습니다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기본값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16, 24, 32)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지정된 색상으로 변환하고 싶으면 사진 우측 하단의 버튼을 클릭해줍니다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Reduce Color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누르면 이미지에서 색상을 줄이는 작업이 진행됩니다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소요 시간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0000" y="3736087"/>
            <a:ext cx="6792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종류의 색상 단순화 이미지가 나타납니다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하단 돋보기 버튼을 통해 확대해서 볼 수 있습니다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상단 다운로드 버튼을 통해 이미지를 다운로드 할 수 있습니다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클릭하면 이미지가 선택됩니다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Draw Line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누르면 색상 경계선을 기준으로 선을 그리는 작업이 진행됩니다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소요 시간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0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79264"/>
            <a:ext cx="4480000" cy="2520000"/>
          </a:xfrm>
          <a:prstGeom prst="rect">
            <a:avLst/>
          </a:prstGeom>
          <a:ln w="12700">
            <a:solidFill>
              <a:srgbClr val="ED7D3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590925"/>
            <a:ext cx="4480000" cy="2520000"/>
          </a:xfrm>
          <a:prstGeom prst="rect">
            <a:avLst/>
          </a:prstGeom>
          <a:ln w="12700">
            <a:solidFill>
              <a:srgbClr val="ED7D3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220000" y="4285385"/>
            <a:ext cx="615382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 번호가 기입된 결과 이미지가 나타납니다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 레이블을 넣고 싶으면 하단의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 Color Label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눌러주세요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하단 다운로드 버튼을 통해 최종 이미지를 다운로드 할 수 있습니다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0000" y="1015027"/>
            <a:ext cx="5934750" cy="144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단순화된 이미지에서 색상 경계선을 따라 선이 그려집니다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우측 다운로드 버튼을 통해 이미지를 다운로드 할 수 있습니다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Numbering 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통해 선 내부에 색상 번호를 기입할 수 있습니다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소요 시간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3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5760" y="326905"/>
            <a:ext cx="518160" cy="526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Logo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19" y="326905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Pangolin" panose="00000500000000000000" pitchFamily="2" charset="0"/>
              </a:rPr>
              <a:t>Easy PIPO</a:t>
            </a:r>
            <a:endParaRPr lang="ko-KR" altLang="en-US" sz="3200" b="1" dirty="0">
              <a:latin typeface="Pangolin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172" y="545663"/>
            <a:ext cx="1086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How to Use?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03398" y="545663"/>
            <a:ext cx="183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What is </a:t>
            </a:r>
            <a:r>
              <a:rPr lang="en-US" altLang="ko-KR" sz="1400" dirty="0" err="1" smtClean="0">
                <a:latin typeface="Pangolin" panose="00000500000000000000" pitchFamily="2" charset="0"/>
              </a:rPr>
              <a:t>Pipo</a:t>
            </a:r>
            <a:r>
              <a:rPr lang="en-US" altLang="ko-KR" sz="1400" dirty="0" smtClean="0">
                <a:latin typeface="Pangolin" panose="00000500000000000000" pitchFamily="2" charset="0"/>
              </a:rPr>
              <a:t> Painting?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5760" y="990600"/>
            <a:ext cx="1134999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88896" y="545663"/>
            <a:ext cx="152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Pangolin" panose="00000500000000000000" pitchFamily="2" charset="0"/>
              </a:rPr>
              <a:t>My Color Setting</a:t>
            </a:r>
            <a:endParaRPr lang="ko-KR" altLang="en-US" sz="1400" dirty="0">
              <a:latin typeface="Pangolin" panose="000005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930843"/>
            <a:ext cx="4480000" cy="2520000"/>
          </a:xfrm>
          <a:prstGeom prst="rect">
            <a:avLst/>
          </a:prstGeom>
          <a:ln w="12700">
            <a:solidFill>
              <a:srgbClr val="ED7D3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260207" y="3466606"/>
            <a:ext cx="4675985" cy="144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Image File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 extension is only JPG and PNG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Limit the Image file size to 8MB.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 the GO button to start the operation.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72938" y="109080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23127" y="109080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</a:t>
            </a:r>
            <a:endParaRPr lang="ko-KR" altLang="en-US" sz="1400" dirty="0">
              <a:latin typeface="Microsoft YaHei UI" panose="020B0503020204020204" pitchFamily="34" charset="-122"/>
              <a:ea typeface="나눔바른고딕" panose="020B060302010102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369871" y="1137316"/>
            <a:ext cx="360000" cy="1800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10382731" y="1130343"/>
            <a:ext cx="180000" cy="180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72110" y="1911124"/>
            <a:ext cx="933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Easy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Pipo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is a platform that automatically changes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image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into a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pipo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painting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canvas.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" y="1136311"/>
            <a:ext cx="1854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 U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3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56886"/>
            <a:ext cx="4480000" cy="2520000"/>
          </a:xfrm>
          <a:prstGeom prst="rect">
            <a:avLst/>
          </a:prstGeom>
          <a:ln w="12700">
            <a:solidFill>
              <a:srgbClr val="ED7D3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561000"/>
            <a:ext cx="4480000" cy="2520000"/>
          </a:xfrm>
          <a:prstGeom prst="rect">
            <a:avLst/>
          </a:prstGeom>
          <a:ln w="12700">
            <a:solidFill>
              <a:srgbClr val="ED7D3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5220000" y="285725"/>
            <a:ext cx="6630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original image is displayed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work progress section is displayed on the left.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Download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image through the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“Download”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button on the right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number of colors you want to reduce.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(Defaults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16, 24, 32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 the button on the bottom right of the picture if you want to change the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specified color.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 the “Reduce Color”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button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reduce the color in the image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Estimated time required 3 minutes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0000" y="3561000"/>
            <a:ext cx="6545542" cy="2487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types of color simplification images appear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Enlarge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picture through the magnifying glass button at the bottom.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Download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image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through the “Download” button at the top.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 on the image to select it. 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Click the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“Draw Line”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button to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draw lines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based on the color boundary. 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Estimated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required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minutes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7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79264"/>
            <a:ext cx="4480000" cy="2520000"/>
          </a:xfrm>
          <a:prstGeom prst="rect">
            <a:avLst/>
          </a:prstGeom>
          <a:ln w="12700">
            <a:solidFill>
              <a:srgbClr val="ED7D3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590925"/>
            <a:ext cx="4480000" cy="2520000"/>
          </a:xfrm>
          <a:prstGeom prst="rect">
            <a:avLst/>
          </a:prstGeom>
          <a:ln w="12700">
            <a:solidFill>
              <a:srgbClr val="ED7D3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400000" y="3939137"/>
            <a:ext cx="615382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resulting image appears with a color number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you want to insert a color label, click the "Input Color Label" button at the bottom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final image can be downloaded through the "Download" button below.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0000" y="841903"/>
            <a:ext cx="6336372" cy="17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Lines are drawn along the color boundary in the simplified image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Download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image through the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“Download”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button on the right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"Numbering" button allows you to write a color number inside the line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5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Estimated time required </a:t>
            </a:r>
            <a:r>
              <a:rPr lang="en-US" altLang="ko-KR" sz="15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en-US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minutes</a:t>
            </a:r>
            <a:endParaRPr lang="ko-KR" alt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527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Microsoft YaHei UI</vt:lpstr>
      <vt:lpstr>Yu Gothic Medium</vt:lpstr>
      <vt:lpstr>나눔바른고딕</vt:lpstr>
      <vt:lpstr>맑은 고딕</vt:lpstr>
      <vt:lpstr>Arial</vt:lpstr>
      <vt:lpstr>Pangolin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211</cp:revision>
  <dcterms:created xsi:type="dcterms:W3CDTF">2021-05-17T23:31:53Z</dcterms:created>
  <dcterms:modified xsi:type="dcterms:W3CDTF">2021-06-01T14:22:04Z</dcterms:modified>
</cp:coreProperties>
</file>