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6858000" cy="9144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2654" y="53"/>
      </p:cViewPr>
      <p:guideLst>
        <p:guide orient="horz" pos="2857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9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9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1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2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8FB8-AD52-43C8-996F-9DE5762F60B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8D1-3C63-4C26-BDF2-38E1A3FF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/>
          <p:cNvCxnSpPr/>
          <p:nvPr/>
        </p:nvCxnSpPr>
        <p:spPr>
          <a:xfrm rot="10800000">
            <a:off x="4008843" y="6659090"/>
            <a:ext cx="84494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2" idx="0"/>
            <a:endCxn id="23" idx="4"/>
          </p:cNvCxnSpPr>
          <p:nvPr/>
        </p:nvCxnSpPr>
        <p:spPr>
          <a:xfrm flipH="1" flipV="1">
            <a:off x="3577685" y="1133312"/>
            <a:ext cx="3" cy="4094294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6"/>
            <a:endCxn id="23" idx="2"/>
          </p:cNvCxnSpPr>
          <p:nvPr/>
        </p:nvCxnSpPr>
        <p:spPr>
          <a:xfrm flipV="1">
            <a:off x="1942761" y="738615"/>
            <a:ext cx="875625" cy="1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942761" y="1468034"/>
            <a:ext cx="3269849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Get Image Size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(WIDTH * HEIGHT  ** 0.5 // 100)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942763" y="2961908"/>
            <a:ext cx="3269849" cy="564385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Apply cv2.bilateralFilter()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and </a:t>
            </a:r>
            <a:r>
              <a:rPr lang="en-US" altLang="ko-KR" sz="1600" dirty="0" smtClean="0">
                <a:solidFill>
                  <a:schemeClr val="tx1"/>
                </a:solidFill>
              </a:rPr>
              <a:t>cv2.medianBlur()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42762" y="3717141"/>
            <a:ext cx="3269849" cy="564385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 Color Clustering in K colors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(Using cv2.kmeans())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42763" y="5227606"/>
            <a:ext cx="3269849" cy="854072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Expand Image Size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to </a:t>
            </a:r>
            <a:r>
              <a:rPr lang="en-US" altLang="ko-KR" sz="1600" dirty="0" smtClean="0">
                <a:solidFill>
                  <a:schemeClr val="tx1"/>
                </a:solidFill>
              </a:rPr>
              <a:t>max length </a:t>
            </a:r>
            <a:r>
              <a:rPr lang="en-US" altLang="ko-KR" sz="1600" dirty="0" smtClean="0">
                <a:solidFill>
                  <a:schemeClr val="tx1"/>
                </a:solidFill>
              </a:rPr>
              <a:t>over 5000 pixels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(Interpolation is cv2.INTER_LINEAR)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942762" y="4472374"/>
            <a:ext cx="3269849" cy="564385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Get maximum of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width or height lengths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38994" y="6361052"/>
            <a:ext cx="3269849" cy="59607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Calculate color vector distances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from existing k colors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38994" y="7086025"/>
            <a:ext cx="3269849" cy="561814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Matching color with shortest distance among k colors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333881" y="445391"/>
            <a:ext cx="1608880" cy="586450"/>
          </a:xfrm>
          <a:prstGeom prst="flowChartConnec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333881" y="8113096"/>
            <a:ext cx="1608880" cy="586450"/>
          </a:xfrm>
          <a:prstGeom prst="flowChartConnec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순서도: 데이터 22"/>
          <p:cNvSpPr/>
          <p:nvPr/>
        </p:nvSpPr>
        <p:spPr>
          <a:xfrm>
            <a:off x="2628561" y="343918"/>
            <a:ext cx="1898248" cy="78939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</a:t>
            </a:r>
            <a:r>
              <a:rPr lang="en-US" altLang="ko-KR" dirty="0" smtClean="0">
                <a:solidFill>
                  <a:schemeClr val="tx1"/>
                </a:solidFill>
              </a:rPr>
              <a:t>Origin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데이터 24"/>
          <p:cNvSpPr/>
          <p:nvPr/>
        </p:nvSpPr>
        <p:spPr>
          <a:xfrm>
            <a:off x="4495638" y="8047505"/>
            <a:ext cx="1898248" cy="717631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ProcessedImage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4364762" y="6314751"/>
            <a:ext cx="2160000" cy="14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Check all </a:t>
            </a:r>
            <a:r>
              <a:rPr lang="en-US" altLang="ko-KR" dirty="0" err="1" smtClean="0">
                <a:solidFill>
                  <a:schemeClr val="tx1"/>
                </a:solidFill>
              </a:rPr>
              <a:t>pixcels</a:t>
            </a:r>
            <a:r>
              <a:rPr lang="en-US" altLang="ko-KR" dirty="0" smtClean="0">
                <a:solidFill>
                  <a:schemeClr val="tx1"/>
                </a:solidFill>
              </a:rPr>
              <a:t> in image?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17" idx="0"/>
            <a:endCxn id="14" idx="2"/>
          </p:cNvCxnSpPr>
          <p:nvPr/>
        </p:nvCxnSpPr>
        <p:spPr>
          <a:xfrm flipV="1">
            <a:off x="2373919" y="6957128"/>
            <a:ext cx="0" cy="128897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14" idx="0"/>
          </p:cNvCxnSpPr>
          <p:nvPr/>
        </p:nvCxnSpPr>
        <p:spPr>
          <a:xfrm flipH="1">
            <a:off x="2373919" y="6081678"/>
            <a:ext cx="1203769" cy="279374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008843" y="7448198"/>
            <a:ext cx="84494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5" idx="2"/>
            <a:endCxn id="22" idx="6"/>
          </p:cNvCxnSpPr>
          <p:nvPr/>
        </p:nvCxnSpPr>
        <p:spPr>
          <a:xfrm flipH="1">
            <a:off x="1942761" y="8406321"/>
            <a:ext cx="274270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5984114" y="7448198"/>
            <a:ext cx="15571" cy="599307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53772" y="759335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431317" y="633809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87" name="순서도: 준비 86"/>
          <p:cNvSpPr/>
          <p:nvPr/>
        </p:nvSpPr>
        <p:spPr>
          <a:xfrm>
            <a:off x="1764013" y="2135898"/>
            <a:ext cx="3856553" cy="635162"/>
          </a:xfrm>
          <a:prstGeom prst="flowChartPreparat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cv2.bilateralFilter() Parameters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stCxn id="23" idx="4"/>
            <a:endCxn id="29" idx="0"/>
          </p:cNvCxnSpPr>
          <p:nvPr/>
        </p:nvCxnSpPr>
        <p:spPr>
          <a:xfrm flipH="1">
            <a:off x="3710236" y="941620"/>
            <a:ext cx="4" cy="2149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1" idx="2"/>
            <a:endCxn id="35" idx="0"/>
          </p:cNvCxnSpPr>
          <p:nvPr/>
        </p:nvCxnSpPr>
        <p:spPr>
          <a:xfrm flipH="1">
            <a:off x="3710233" y="5089748"/>
            <a:ext cx="1" cy="1422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4" idx="3"/>
            <a:endCxn id="21" idx="3"/>
          </p:cNvCxnSpPr>
          <p:nvPr/>
        </p:nvCxnSpPr>
        <p:spPr>
          <a:xfrm flipH="1">
            <a:off x="5754667" y="1390057"/>
            <a:ext cx="2" cy="3306929"/>
          </a:xfrm>
          <a:prstGeom prst="bentConnector3">
            <a:avLst>
              <a:gd name="adj1" fmla="val -114300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9" idx="1"/>
            <a:endCxn id="31" idx="0"/>
          </p:cNvCxnSpPr>
          <p:nvPr/>
        </p:nvCxnSpPr>
        <p:spPr>
          <a:xfrm rot="10800000" flipV="1">
            <a:off x="1380350" y="3519832"/>
            <a:ext cx="604748" cy="2757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1" idx="3"/>
            <a:endCxn id="29" idx="2"/>
          </p:cNvCxnSpPr>
          <p:nvPr/>
        </p:nvCxnSpPr>
        <p:spPr>
          <a:xfrm flipV="1">
            <a:off x="2482905" y="3948905"/>
            <a:ext cx="1227331" cy="8521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9" idx="1"/>
            <a:endCxn id="24" idx="1"/>
          </p:cNvCxnSpPr>
          <p:nvPr/>
        </p:nvCxnSpPr>
        <p:spPr>
          <a:xfrm rot="10800000">
            <a:off x="1665802" y="1390057"/>
            <a:ext cx="319296" cy="2129776"/>
          </a:xfrm>
          <a:prstGeom prst="bentConnector3">
            <a:avLst>
              <a:gd name="adj1" fmla="val 1715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5" idx="1"/>
            <a:endCxn id="36" idx="0"/>
          </p:cNvCxnSpPr>
          <p:nvPr/>
        </p:nvCxnSpPr>
        <p:spPr>
          <a:xfrm rot="10800000" flipV="1">
            <a:off x="1380351" y="6943865"/>
            <a:ext cx="604745" cy="31690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5" idx="1"/>
            <a:endCxn id="21" idx="1"/>
          </p:cNvCxnSpPr>
          <p:nvPr/>
        </p:nvCxnSpPr>
        <p:spPr>
          <a:xfrm rot="10800000">
            <a:off x="1665801" y="4696986"/>
            <a:ext cx="319295" cy="2246880"/>
          </a:xfrm>
          <a:prstGeom prst="bentConnector3">
            <a:avLst>
              <a:gd name="adj1" fmla="val 1715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6" idx="3"/>
            <a:endCxn id="35" idx="2"/>
          </p:cNvCxnSpPr>
          <p:nvPr/>
        </p:nvCxnSpPr>
        <p:spPr>
          <a:xfrm flipV="1">
            <a:off x="2482905" y="7375827"/>
            <a:ext cx="1227328" cy="1234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1" idx="3"/>
          </p:cNvCxnSpPr>
          <p:nvPr/>
        </p:nvCxnSpPr>
        <p:spPr>
          <a:xfrm>
            <a:off x="5754667" y="4696986"/>
            <a:ext cx="512665" cy="28225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7" idx="2"/>
            <a:endCxn id="22" idx="6"/>
          </p:cNvCxnSpPr>
          <p:nvPr/>
        </p:nvCxnSpPr>
        <p:spPr>
          <a:xfrm rot="5400000">
            <a:off x="3392224" y="6490972"/>
            <a:ext cx="594147" cy="360524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6"/>
            <a:endCxn id="23" idx="2"/>
          </p:cNvCxnSpPr>
          <p:nvPr/>
        </p:nvCxnSpPr>
        <p:spPr>
          <a:xfrm>
            <a:off x="1886674" y="582805"/>
            <a:ext cx="875625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2607680" y="1822941"/>
            <a:ext cx="220511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Compare all pixel colors in </a:t>
            </a:r>
            <a:r>
              <a:rPr lang="en-US" altLang="ko-KR" dirty="0" smtClean="0">
                <a:solidFill>
                  <a:schemeClr val="tx1"/>
                </a:solidFill>
              </a:rPr>
              <a:t>two rows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277794" y="289580"/>
            <a:ext cx="1608880" cy="586450"/>
          </a:xfrm>
          <a:prstGeom prst="flowChartConnec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277794" y="8297444"/>
            <a:ext cx="1608880" cy="586450"/>
          </a:xfrm>
          <a:prstGeom prst="flowChartConnec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순서도: 데이터 22"/>
          <p:cNvSpPr/>
          <p:nvPr/>
        </p:nvSpPr>
        <p:spPr>
          <a:xfrm>
            <a:off x="2263956" y="223989"/>
            <a:ext cx="2892567" cy="717631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</a:t>
            </a:r>
            <a:r>
              <a:rPr lang="en-US" altLang="ko-KR" dirty="0" smtClean="0">
                <a:solidFill>
                  <a:schemeClr val="tx1"/>
                </a:solidFill>
              </a:rPr>
              <a:t>Color Clustered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데이터 24"/>
          <p:cNvSpPr/>
          <p:nvPr/>
        </p:nvSpPr>
        <p:spPr>
          <a:xfrm>
            <a:off x="2115754" y="8166263"/>
            <a:ext cx="2257063" cy="717631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Line </a:t>
            </a:r>
            <a:r>
              <a:rPr lang="en-US" altLang="ko-KR" dirty="0" err="1" smtClean="0">
                <a:solidFill>
                  <a:schemeClr val="tx1"/>
                </a:solidFill>
              </a:rPr>
              <a:t>Drawed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순서도: 판단 20"/>
          <p:cNvSpPr/>
          <p:nvPr/>
        </p:nvSpPr>
        <p:spPr>
          <a:xfrm>
            <a:off x="1665800" y="4304223"/>
            <a:ext cx="4088867" cy="785525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Check every columns?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665802" y="1081412"/>
            <a:ext cx="4088867" cy="61729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Check every rows?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2115754" y="2439551"/>
            <a:ext cx="318896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Get pixel index in different colors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1985098" y="3090761"/>
            <a:ext cx="3450275" cy="858144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 color of all index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277794" y="3795608"/>
            <a:ext cx="220511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Pixcel</a:t>
            </a:r>
            <a:r>
              <a:rPr lang="en-US" altLang="ko-KR" dirty="0" smtClean="0">
                <a:solidFill>
                  <a:schemeClr val="tx1"/>
                </a:solidFill>
              </a:rPr>
              <a:t> color convert to black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2469057" y="5254114"/>
            <a:ext cx="2482353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Compare all pixel colors in two </a:t>
            </a:r>
            <a:r>
              <a:rPr lang="en-US" altLang="ko-KR" dirty="0" err="1" smtClean="0">
                <a:solidFill>
                  <a:schemeClr val="tx1"/>
                </a:solidFill>
              </a:rPr>
              <a:t>colulmn</a:t>
            </a:r>
            <a:r>
              <a:rPr lang="en-US" altLang="ko-KR" dirty="0" err="1" smtClean="0">
                <a:solidFill>
                  <a:schemeClr val="tx1"/>
                </a:solidFill>
              </a:rPr>
              <a:t>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2115754" y="5870724"/>
            <a:ext cx="318896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Get pixel index in different colors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985095" y="6511904"/>
            <a:ext cx="3450275" cy="863923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 color of all index?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277794" y="7260775"/>
            <a:ext cx="220511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Pixcel</a:t>
            </a:r>
            <a:r>
              <a:rPr lang="en-US" altLang="ko-KR" dirty="0" smtClean="0">
                <a:solidFill>
                  <a:schemeClr val="tx1"/>
                </a:solidFill>
              </a:rPr>
              <a:t> color convert to black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4389364" y="7519506"/>
            <a:ext cx="2205111" cy="477016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Edges of image convert to black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6170" y="105851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63201" y="158195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1436" y="142806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481268" y="349707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76763" y="482358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412454" y="694386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836679" y="508974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43757" y="499758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7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163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48</cp:revision>
  <dcterms:created xsi:type="dcterms:W3CDTF">2021-08-11T08:53:41Z</dcterms:created>
  <dcterms:modified xsi:type="dcterms:W3CDTF">2021-08-11T12:33:57Z</dcterms:modified>
</cp:coreProperties>
</file>