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7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4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8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0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9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4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3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3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9A49-11F5-4B93-A284-89926455DC1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2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5760" y="326905"/>
            <a:ext cx="518160" cy="52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Logo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819" y="326905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Pangolin" panose="00000500000000000000" pitchFamily="2" charset="0"/>
              </a:rPr>
              <a:t>Easy PIPO</a:t>
            </a:r>
            <a:endParaRPr lang="ko-KR" altLang="en-US" sz="3200" b="1" dirty="0">
              <a:latin typeface="Pangolin" panose="00000500000000000000" pitchFamily="2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5760" y="990600"/>
            <a:ext cx="1134999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55172" y="545663"/>
            <a:ext cx="1086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How to Use?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03398" y="545663"/>
            <a:ext cx="183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What is </a:t>
            </a:r>
            <a:r>
              <a:rPr lang="en-US" altLang="ko-KR" sz="1400" dirty="0" err="1" smtClean="0">
                <a:latin typeface="Pangolin" panose="00000500000000000000" pitchFamily="2" charset="0"/>
              </a:rPr>
              <a:t>Pipo</a:t>
            </a:r>
            <a:r>
              <a:rPr lang="en-US" altLang="ko-KR" sz="1400" dirty="0" smtClean="0">
                <a:latin typeface="Pangolin" panose="00000500000000000000" pitchFamily="2" charset="0"/>
              </a:rPr>
              <a:t> Painting?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88896" y="545663"/>
            <a:ext cx="152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My Color Setting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4665" y="1591114"/>
            <a:ext cx="614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쉽게 그림을 그리도록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피포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페인팅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397" y="2152680"/>
            <a:ext cx="594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피포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페인팅은 그림을 손쉽게 그릴 수 있는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DIY(Do It Yourself)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키트입니다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55398" y="2595162"/>
            <a:ext cx="58104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이미지나 유명 화가의 명화를 배경으로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색칠놀이와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같이 선이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그러져있는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캔버스입니다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그려진 선 내부에 번호가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쓰여져있고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번호에 맞는 물감을 칠해주면 하나의 그림이 완성됩니다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2" y="1591113"/>
            <a:ext cx="4417256" cy="442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63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맑은 고딕</vt:lpstr>
      <vt:lpstr>Arial</vt:lpstr>
      <vt:lpstr>Pangolin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202</cp:revision>
  <dcterms:created xsi:type="dcterms:W3CDTF">2021-05-17T23:31:53Z</dcterms:created>
  <dcterms:modified xsi:type="dcterms:W3CDTF">2021-06-07T03:49:41Z</dcterms:modified>
</cp:coreProperties>
</file>