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6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0F77-7D6F-4B3D-A11F-30282271BBA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F518-F596-4ABA-8F56-0BD1728F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9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0F77-7D6F-4B3D-A11F-30282271BBA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F518-F596-4ABA-8F56-0BD1728F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7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0F77-7D6F-4B3D-A11F-30282271BBA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F518-F596-4ABA-8F56-0BD1728F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2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0F77-7D6F-4B3D-A11F-30282271BBA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F518-F596-4ABA-8F56-0BD1728F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2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0F77-7D6F-4B3D-A11F-30282271BBA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F518-F596-4ABA-8F56-0BD1728F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3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0F77-7D6F-4B3D-A11F-30282271BBA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F518-F596-4ABA-8F56-0BD1728F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0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0F77-7D6F-4B3D-A11F-30282271BBA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F518-F596-4ABA-8F56-0BD1728F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2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0F77-7D6F-4B3D-A11F-30282271BBA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F518-F596-4ABA-8F56-0BD1728F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7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0F77-7D6F-4B3D-A11F-30282271BBA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F518-F596-4ABA-8F56-0BD1728F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7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0F77-7D6F-4B3D-A11F-30282271BBA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F518-F596-4ABA-8F56-0BD1728F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1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0F77-7D6F-4B3D-A11F-30282271BBA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F518-F596-4ABA-8F56-0BD1728F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25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0F77-7D6F-4B3D-A11F-30282271BBA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F518-F596-4ABA-8F56-0BD1728F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5098" y="285423"/>
            <a:ext cx="3325036" cy="2401333"/>
            <a:chOff x="705098" y="285423"/>
            <a:chExt cx="3325036" cy="2401333"/>
          </a:xfrm>
        </p:grpSpPr>
        <p:pic>
          <p:nvPicPr>
            <p:cNvPr id="1028" name="Picture 4" descr="images, image, photo, picture, gallery, Pictures icon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642" y="745067"/>
              <a:ext cx="2621492" cy="1941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>
              <a:off x="1543641" y="722313"/>
              <a:ext cx="2351492" cy="1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1408641" y="861276"/>
              <a:ext cx="1" cy="1709269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27480" y="285423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300</a:t>
              </a:r>
              <a:endParaRPr lang="ko-KR" altLang="en-US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5098" y="1531242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200</a:t>
              </a:r>
              <a:endParaRPr lang="ko-KR" altLang="en-US" sz="24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84737" y="3427901"/>
            <a:ext cx="3569394" cy="2423911"/>
            <a:chOff x="460740" y="262845"/>
            <a:chExt cx="3569394" cy="2423911"/>
          </a:xfrm>
        </p:grpSpPr>
        <p:pic>
          <p:nvPicPr>
            <p:cNvPr id="18" name="Picture 4" descr="images, image, photo, picture, gallery, Pictures icon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642" y="745067"/>
              <a:ext cx="2621492" cy="1941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직선 화살표 연결선 18"/>
            <p:cNvCxnSpPr/>
            <p:nvPr/>
          </p:nvCxnSpPr>
          <p:spPr>
            <a:xfrm>
              <a:off x="1543641" y="722313"/>
              <a:ext cx="2351492" cy="1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1408641" y="861276"/>
              <a:ext cx="1" cy="1709269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371035" y="262845"/>
              <a:ext cx="976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2,800</a:t>
              </a:r>
              <a:endParaRPr lang="ko-KR" altLang="en-US" sz="24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0740" y="1531244"/>
              <a:ext cx="976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1,800</a:t>
              </a:r>
              <a:endParaRPr lang="ko-KR" altLang="en-US" sz="24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805792" y="285421"/>
            <a:ext cx="3591972" cy="2401333"/>
            <a:chOff x="438162" y="285423"/>
            <a:chExt cx="3591972" cy="2401333"/>
          </a:xfrm>
        </p:grpSpPr>
        <p:pic>
          <p:nvPicPr>
            <p:cNvPr id="24" name="Picture 4" descr="images, image, photo, picture, gallery, Pictures icon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642" y="745067"/>
              <a:ext cx="2621492" cy="1941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직선 화살표 연결선 24"/>
            <p:cNvCxnSpPr/>
            <p:nvPr/>
          </p:nvCxnSpPr>
          <p:spPr>
            <a:xfrm>
              <a:off x="1543641" y="722313"/>
              <a:ext cx="2351492" cy="1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408641" y="861276"/>
              <a:ext cx="1" cy="1709269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71035" y="285423"/>
              <a:ext cx="976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1,500</a:t>
              </a:r>
              <a:endParaRPr lang="ko-KR" alt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162" y="1531244"/>
              <a:ext cx="976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1,000</a:t>
              </a:r>
              <a:endParaRPr lang="ko-KR" altLang="en-US" sz="24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828370" y="3427899"/>
            <a:ext cx="3569394" cy="2423911"/>
            <a:chOff x="460740" y="262845"/>
            <a:chExt cx="3569394" cy="2423911"/>
          </a:xfrm>
        </p:grpSpPr>
        <p:pic>
          <p:nvPicPr>
            <p:cNvPr id="30" name="Picture 4" descr="images, image, photo, picture, gallery, Pictures icon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642" y="745067"/>
              <a:ext cx="2621492" cy="1941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직선 화살표 연결선 30"/>
            <p:cNvCxnSpPr/>
            <p:nvPr/>
          </p:nvCxnSpPr>
          <p:spPr>
            <a:xfrm>
              <a:off x="1543641" y="722313"/>
              <a:ext cx="2351492" cy="1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1408641" y="861276"/>
              <a:ext cx="1" cy="1709269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59746" y="262845"/>
              <a:ext cx="1154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14,000</a:t>
              </a:r>
              <a:endParaRPr lang="ko-KR" altLang="en-US" sz="2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0740" y="1531244"/>
              <a:ext cx="976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9,000</a:t>
              </a:r>
              <a:endParaRPr lang="ko-KR" altLang="en-US" sz="24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605866" y="1161912"/>
            <a:ext cx="1061156" cy="915242"/>
            <a:chOff x="4605866" y="1161912"/>
            <a:chExt cx="1061156" cy="915242"/>
          </a:xfrm>
        </p:grpSpPr>
        <p:sp>
          <p:nvSpPr>
            <p:cNvPr id="14" name="오른쪽 화살표 13"/>
            <p:cNvSpPr/>
            <p:nvPr/>
          </p:nvSpPr>
          <p:spPr>
            <a:xfrm>
              <a:off x="4605866" y="1354665"/>
              <a:ext cx="1061156" cy="7224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4560" y="1161912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X5</a:t>
              </a:r>
              <a:endParaRPr lang="ko-KR" altLang="en-US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05866" y="4333034"/>
            <a:ext cx="1061156" cy="915242"/>
            <a:chOff x="4605866" y="1161912"/>
            <a:chExt cx="1061156" cy="915242"/>
          </a:xfrm>
        </p:grpSpPr>
        <p:sp>
          <p:nvSpPr>
            <p:cNvPr id="39" name="오른쪽 화살표 38"/>
            <p:cNvSpPr/>
            <p:nvPr/>
          </p:nvSpPr>
          <p:spPr>
            <a:xfrm>
              <a:off x="4605866" y="1354665"/>
              <a:ext cx="1061156" cy="7224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24560" y="1161912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X5</a:t>
              </a:r>
              <a:endParaRPr lang="ko-KR" altLang="en-US" b="1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605865" y="2163534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( X )</a:t>
            </a:r>
            <a:endParaRPr lang="ko-KR" alt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605865" y="5328590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( X )</a:t>
            </a:r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 flipH="1">
            <a:off x="3395397" y="2826608"/>
            <a:ext cx="3595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(A) Still small when Expanded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 flipH="1">
            <a:off x="3614627" y="5964815"/>
            <a:ext cx="291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(B) Expanded too large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025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구민구</dc:creator>
  <cp:lastModifiedBy>구민구</cp:lastModifiedBy>
  <cp:revision>4</cp:revision>
  <dcterms:created xsi:type="dcterms:W3CDTF">2021-09-07T04:41:59Z</dcterms:created>
  <dcterms:modified xsi:type="dcterms:W3CDTF">2021-09-07T06:21:47Z</dcterms:modified>
</cp:coreProperties>
</file>