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363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8446-2819-45DA-B6A5-634D91B1D34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2228-5AE9-4854-B7C5-2DEA7820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6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8446-2819-45DA-B6A5-634D91B1D34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2228-5AE9-4854-B7C5-2DEA7820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68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8446-2819-45DA-B6A5-634D91B1D34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2228-5AE9-4854-B7C5-2DEA7820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3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8446-2819-45DA-B6A5-634D91B1D34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2228-5AE9-4854-B7C5-2DEA7820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90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8446-2819-45DA-B6A5-634D91B1D34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2228-5AE9-4854-B7C5-2DEA7820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1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8446-2819-45DA-B6A5-634D91B1D34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2228-5AE9-4854-B7C5-2DEA7820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46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8446-2819-45DA-B6A5-634D91B1D34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2228-5AE9-4854-B7C5-2DEA7820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44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8446-2819-45DA-B6A5-634D91B1D34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2228-5AE9-4854-B7C5-2DEA7820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26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8446-2819-45DA-B6A5-634D91B1D34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2228-5AE9-4854-B7C5-2DEA7820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8446-2819-45DA-B6A5-634D91B1D34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2228-5AE9-4854-B7C5-2DEA7820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8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8446-2819-45DA-B6A5-634D91B1D34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B2228-5AE9-4854-B7C5-2DEA7820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3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8446-2819-45DA-B6A5-634D91B1D34D}" type="datetimeFigureOut">
              <a:rPr lang="ko-KR" altLang="en-US" smtClean="0"/>
              <a:t>2021-09-07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B2228-5AE9-4854-B7C5-2DEA7820A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05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7" y="806824"/>
            <a:ext cx="6858657" cy="77178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81" y="4665761"/>
            <a:ext cx="4314825" cy="3638550"/>
          </a:xfrm>
          <a:prstGeom prst="rect">
            <a:avLst/>
          </a:prstGeom>
          <a:ln w="15875">
            <a:solidFill>
              <a:srgbClr val="FF000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909481" y="2393576"/>
            <a:ext cx="1075766" cy="9278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1909482" y="3321424"/>
            <a:ext cx="455099" cy="49828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985247" y="2393576"/>
            <a:ext cx="3694159" cy="227218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14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A4 용지(210x297mm)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구민구</dc:creator>
  <cp:lastModifiedBy>구민구</cp:lastModifiedBy>
  <cp:revision>1</cp:revision>
  <dcterms:created xsi:type="dcterms:W3CDTF">2021-09-07T08:59:40Z</dcterms:created>
  <dcterms:modified xsi:type="dcterms:W3CDTF">2021-09-07T09:06:13Z</dcterms:modified>
</cp:coreProperties>
</file>