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A49-11F5-4B93-A284-89926455DC1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0139" y="144970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누구나 쉽게 그림을 그리도록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피포</a:t>
            </a:r>
            <a:r>
              <a:rPr lang="ko-KR" altLang="en-US" dirty="0" smtClean="0"/>
              <a:t> 페인팅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170" y="2516500"/>
            <a:ext cx="660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피포</a:t>
            </a:r>
            <a:r>
              <a:rPr lang="ko-KR" altLang="en-US" sz="1400" dirty="0" smtClean="0"/>
              <a:t> 페인팅은 그림을 손쉽게 그릴 수 있는 </a:t>
            </a:r>
            <a:r>
              <a:rPr lang="en-US" altLang="ko-KR" sz="1400" dirty="0" smtClean="0"/>
              <a:t>DIY(Do It Yourself) </a:t>
            </a:r>
            <a:r>
              <a:rPr lang="ko-KR" altLang="en-US" sz="1400" dirty="0" smtClean="0"/>
              <a:t>그림 키트입니다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41135" y="3588158"/>
            <a:ext cx="797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실제 이미지나 유명 화가의 명화를 배경으로 </a:t>
            </a:r>
            <a:r>
              <a:rPr lang="ko-KR" altLang="en-US" sz="1400" dirty="0" err="1" smtClean="0"/>
              <a:t>색칠놀이와</a:t>
            </a:r>
            <a:r>
              <a:rPr lang="ko-KR" altLang="en-US" sz="1400" dirty="0" smtClean="0"/>
              <a:t> 비슷하게 선이 </a:t>
            </a:r>
            <a:r>
              <a:rPr lang="ko-KR" altLang="en-US" sz="1400" dirty="0" err="1" smtClean="0"/>
              <a:t>그러져있습니다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그려진 선 내부에 번호가 </a:t>
            </a:r>
            <a:r>
              <a:rPr lang="ko-KR" altLang="en-US" sz="1400" dirty="0" err="1" smtClean="0"/>
              <a:t>쓰여져있고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번호에 맞는 물감을 칠해주면 하나의 그림이 완성됩니다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0" y="1436058"/>
            <a:ext cx="4021491" cy="40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35" y="2121877"/>
            <a:ext cx="3015761" cy="40210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19" y="911680"/>
            <a:ext cx="4298423" cy="4304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393" y="2410069"/>
            <a:ext cx="2583698" cy="34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0" y="1477107"/>
            <a:ext cx="6267939" cy="47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92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Pangolin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187</cp:revision>
  <dcterms:created xsi:type="dcterms:W3CDTF">2021-05-17T23:31:53Z</dcterms:created>
  <dcterms:modified xsi:type="dcterms:W3CDTF">2021-06-02T13:49:53Z</dcterms:modified>
</cp:coreProperties>
</file>