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98" d="100"/>
          <a:sy n="98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464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387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07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00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6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8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61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407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250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63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58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88CD-7EBE-4920-BB80-F2C45E8FE3A2}" type="datetimeFigureOut">
              <a:rPr lang="de-AT" smtClean="0"/>
              <a:t>31.08.2014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CADE3-7CA0-4365-8996-B9839BD184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777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523" y="2134828"/>
            <a:ext cx="520049" cy="189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1252" y="93520"/>
            <a:ext cx="34082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you want to </a:t>
            </a:r>
            <a:r>
              <a:rPr lang="de-DE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activate or deactivate</a:t>
            </a:r>
            <a:r>
              <a:rPr lang="de-DE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feature?</a:t>
            </a:r>
          </a:p>
          <a:p>
            <a:endParaRPr lang="de-DE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        Under „Available toggles“ search the toggle     .          you would like to activate and click on  the             .                    button. The toggle will be added to „My toggles“ list. The icon in front of the toggle name (       or       ) indicates its default state.</a:t>
            </a:r>
            <a:br>
              <a:rPr lang="de-DE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de-DE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de-DE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       The toggle will be added to the „My toggles“ .         list. You can switch it on or off by clicking .       .         the        and        . If you would like to use again the default settings of a toggle without overwritting it, just click on            . The toggle will go back to the „Available toggles“ list with its default state.</a:t>
            </a:r>
          </a:p>
          <a:p>
            <a:endParaRPr lang="de-DE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de-DE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huh? </a:t>
            </a:r>
            <a:r>
              <a:rPr lang="de-DE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lang="de-A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623" y="803960"/>
            <a:ext cx="462547" cy="1815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463" y="1151779"/>
            <a:ext cx="270164" cy="1884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956" y="1147041"/>
            <a:ext cx="279480" cy="18848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073792" y="469043"/>
            <a:ext cx="964664" cy="506947"/>
            <a:chOff x="2287569" y="753314"/>
            <a:chExt cx="964664" cy="506947"/>
          </a:xfrm>
        </p:grpSpPr>
        <p:sp>
          <p:nvSpPr>
            <p:cNvPr id="12" name="Rectangle 11"/>
            <p:cNvSpPr/>
            <p:nvPr/>
          </p:nvSpPr>
          <p:spPr>
            <a:xfrm>
              <a:off x="2287569" y="753314"/>
              <a:ext cx="964664" cy="506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20693" y="804838"/>
              <a:ext cx="388771" cy="408633"/>
              <a:chOff x="1605853" y="685803"/>
              <a:chExt cx="388771" cy="40863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605853" y="685803"/>
                <a:ext cx="388771" cy="408633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644613" y="697680"/>
                <a:ext cx="222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>
                    <a:solidFill>
                      <a:schemeClr val="tx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  <a:endParaRPr lang="de-AT" b="1" dirty="0">
                  <a:solidFill>
                    <a:schemeClr val="tx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5389" y="1804535"/>
            <a:ext cx="288483" cy="1881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7945" y="1804535"/>
            <a:ext cx="275104" cy="183403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058536" y="1480991"/>
            <a:ext cx="964664" cy="506947"/>
            <a:chOff x="2287569" y="753314"/>
            <a:chExt cx="964664" cy="506947"/>
          </a:xfrm>
        </p:grpSpPr>
        <p:sp>
          <p:nvSpPr>
            <p:cNvPr id="19" name="Rectangle 18"/>
            <p:cNvSpPr/>
            <p:nvPr/>
          </p:nvSpPr>
          <p:spPr>
            <a:xfrm>
              <a:off x="2287569" y="753314"/>
              <a:ext cx="964664" cy="5069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20693" y="804838"/>
              <a:ext cx="388771" cy="408633"/>
              <a:chOff x="1605853" y="685803"/>
              <a:chExt cx="388771" cy="408633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605853" y="685803"/>
                <a:ext cx="388771" cy="408633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44613" y="697680"/>
                <a:ext cx="222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>
                    <a:solidFill>
                      <a:schemeClr val="tx2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de-AT" b="1" dirty="0">
                  <a:solidFill>
                    <a:schemeClr val="tx2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725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Gleidson Thuller</dc:creator>
  <cp:lastModifiedBy>Gleidson Thuller</cp:lastModifiedBy>
  <cp:revision>11</cp:revision>
  <dcterms:created xsi:type="dcterms:W3CDTF">2014-08-31T20:58:27Z</dcterms:created>
  <dcterms:modified xsi:type="dcterms:W3CDTF">2014-08-31T22:24:43Z</dcterms:modified>
</cp:coreProperties>
</file>