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92294-A401-412D-A0FE-5A3CE2998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253BCA-CDC5-42D8-B563-9F51EF142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59889-3722-4AC1-9955-2E353067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69BD-B885-4B1C-A0C7-66E6CF2AC7D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E3E98-A13C-4A02-9B60-2316040A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03903-3C93-4948-B21D-55E31231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748D-D056-410D-BD8B-89920CF8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4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39F53-8C81-42CC-B88D-04ED751C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E73780-8644-48D7-8420-41E773640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30ACB-1795-4025-9A9D-462E654F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69BD-B885-4B1C-A0C7-66E6CF2AC7D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F243F-BCB1-4E10-A1F9-01484CF0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6D55A-FE3B-49E3-8A08-1AB0E44F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748D-D056-410D-BD8B-89920CF8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9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867588-D763-4470-9F80-2BD6B6E74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8EE51-DA15-4DF4-8202-58DACF984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AB113-5CE4-4AF7-8D67-8F99C11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69BD-B885-4B1C-A0C7-66E6CF2AC7D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75AB2-3D29-46B0-850C-D4E0F912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B1653-782F-4DE6-9D06-B3960185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748D-D056-410D-BD8B-89920CF8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78AE7-F884-4C3F-B39A-3E06C022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7FDE5-0348-4BBD-958F-92BE1BA5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45E44-D6A6-42C8-9CD0-2B6BDDA8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69BD-B885-4B1C-A0C7-66E6CF2AC7D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44502-B1CE-4608-A7E4-79F756FB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5FD31-B543-48E5-8657-226EB7B0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748D-D056-410D-BD8B-89920CF8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8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F963D-6252-4DEA-9211-887F9363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45E00-938A-4AB8-8136-38195E49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15050-41FF-46C8-B9FA-3A8B3D67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69BD-B885-4B1C-A0C7-66E6CF2AC7D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EF10C-24FC-4CBB-A6E6-F7C6737C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3B5CF-A72C-46F0-A966-C12C8647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748D-D056-410D-BD8B-89920CF8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2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7A28C-48E5-4B2F-87D8-B36EDB7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74178-A02F-4948-A0D5-3B97177DB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50727-0E0B-48C5-92B4-B9FBC5004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09A8B-7131-4AD3-947D-3272DF56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69BD-B885-4B1C-A0C7-66E6CF2AC7D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295DF-BD20-4B47-A000-ADDDFB57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27164-99F5-4421-AEBD-5705C4BC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748D-D056-410D-BD8B-89920CF8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6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F9DF6-89D9-4C99-B8AF-EA55DACC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B16B9B-98EB-4764-B7BB-1D4B28E3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D1F345-02D6-45EA-A544-B3D50C080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0422E-886B-49FA-B9CB-5D27DB642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1BF57D-9F85-428C-8D2A-AF11660BF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FAFD5B-1161-4F51-A8BF-177BDF8B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69BD-B885-4B1C-A0C7-66E6CF2AC7D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5D1862-FD35-404B-B234-80C7CCD2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84CCC8-CF7A-4396-9BD1-06FDBABF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748D-D056-410D-BD8B-89920CF8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8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BDD57-9B99-450E-932F-30228CC8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50BF3-CFEF-4F9F-AA7D-36433FE8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69BD-B885-4B1C-A0C7-66E6CF2AC7D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D157BF-08ED-4E75-8FB2-5EBA5705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938060-1A02-4B5B-A0A7-06EB06D0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748D-D056-410D-BD8B-89920CF8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1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F2DAD8-37A1-4D04-89F5-FDB64509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69BD-B885-4B1C-A0C7-66E6CF2AC7D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1199BD-2386-4715-B0DE-D5D831D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5B3EA2-2ADC-4367-9397-317A36E2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748D-D056-410D-BD8B-89920CF8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2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B816E-0954-4962-98D6-A40F2C04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50156-C605-4568-87EE-28A2FFAE5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9F8C72-D08F-41DE-A32F-65B2427A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8304C-614E-4686-B233-626A0E7E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69BD-B885-4B1C-A0C7-66E6CF2AC7D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D883-4518-458E-969D-29ACD7C1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04ABE-A816-4106-AB26-92106DE0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748D-D056-410D-BD8B-89920CF8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7BD41-15E8-4007-9475-E6CA3C23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1B5EB3-8EBB-4249-B7BB-86487255A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2C6ECE-339C-4A49-99AF-A4EC02EF9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B6B0A-0871-455B-BD95-083A7C3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69BD-B885-4B1C-A0C7-66E6CF2AC7D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8970B-112D-400B-8792-E841661F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457CC-7A6E-42E1-A197-27197027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748D-D056-410D-BD8B-89920CF8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53E864-13DB-440A-97FC-144D39BC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DF129-7386-4C2B-B1DD-9F2166CE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2EF4B-CD93-4558-B0EA-CE738FFC3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E69BD-B885-4B1C-A0C7-66E6CF2AC7D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A6853-B6B3-4310-A1F1-F702489F0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9FE46-3661-4F8E-8B21-093AE619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748D-D056-410D-BD8B-89920CF8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5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0EE11-BD19-47A8-8AD6-4620713BB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百度</a:t>
            </a:r>
            <a:r>
              <a:rPr lang="en-US" altLang="zh-CN" dirty="0"/>
              <a:t>Apollo6.0 Audio</a:t>
            </a:r>
            <a:r>
              <a:rPr lang="zh-CN" altLang="en-US" dirty="0"/>
              <a:t>模块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2416D0-BBD0-4204-8B2F-0D897B4C7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zh-CN" altLang="en-US" dirty="0"/>
              <a:t>基于音频系统的紧急车辆检测</a:t>
            </a:r>
          </a:p>
        </p:txBody>
      </p:sp>
    </p:spTree>
    <p:extLst>
      <p:ext uri="{BB962C8B-B14F-4D97-AF65-F5344CB8AC3E}">
        <p14:creationId xmlns:p14="http://schemas.microsoft.com/office/powerpoint/2010/main" val="28457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C1577-C26A-4376-B47D-0730F618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6D837-DC73-4156-BCE5-499772FB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0485"/>
          </a:xfrm>
        </p:spPr>
        <p:txBody>
          <a:bodyPr/>
          <a:lstStyle/>
          <a:p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主要的用途：通过声音来识别紧急车辆（警车，救护车，消防车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）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/>
              <a:t>模块输入： 原始麦克风数据（目前只支持</a:t>
            </a:r>
            <a:r>
              <a:rPr lang="en-US" altLang="zh-CN" dirty="0" err="1"/>
              <a:t>Respeaker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模块输出： 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是否检测到紧急车辆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紧急车辆的移动类型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紧急车辆的位置和角度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模块的局限：与其他模块没有交互，对于检测环境要求较为严格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33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5A722-C074-4241-B05F-82EFA37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模块调用及算法流程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1C136F-4FA9-4A94-AAEC-3C2BDB932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830" y="3568701"/>
            <a:ext cx="7496340" cy="267913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86CCF6-3CB3-4CEC-8101-54353CE6A750}"/>
              </a:ext>
            </a:extLst>
          </p:cNvPr>
          <p:cNvSpPr txBox="1"/>
          <p:nvPr/>
        </p:nvSpPr>
        <p:spPr>
          <a:xfrm>
            <a:off x="838200" y="1580356"/>
            <a:ext cx="7769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Siren Detection</a:t>
            </a:r>
            <a:r>
              <a:rPr lang="zh-CN" altLang="en-US" dirty="0"/>
              <a:t>：判断是否是紧急车辆的声音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Moving Detection</a:t>
            </a:r>
            <a:r>
              <a:rPr lang="zh-CN" altLang="en-US" dirty="0"/>
              <a:t>：判断紧急车辆的行驶状态（靠近或者远离）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Direct Detection</a:t>
            </a:r>
            <a:r>
              <a:rPr lang="zh-CN" altLang="en-US" dirty="0"/>
              <a:t>：计算声音的方向</a:t>
            </a:r>
          </a:p>
        </p:txBody>
      </p:sp>
    </p:spTree>
    <p:extLst>
      <p:ext uri="{BB962C8B-B14F-4D97-AF65-F5344CB8AC3E}">
        <p14:creationId xmlns:p14="http://schemas.microsoft.com/office/powerpoint/2010/main" val="164979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E27FC-0CCA-41AC-AB44-0DC6BA9B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Siren Detection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E6F89C-1AF3-4CA9-B5E6-79490B49978C}"/>
              </a:ext>
            </a:extLst>
          </p:cNvPr>
          <p:cNvSpPr/>
          <p:nvPr/>
        </p:nvSpPr>
        <p:spPr>
          <a:xfrm>
            <a:off x="1460939" y="2711669"/>
            <a:ext cx="13558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390185-3E40-4C69-94E5-7F4E3CBF44AC}"/>
              </a:ext>
            </a:extLst>
          </p:cNvPr>
          <p:cNvSpPr/>
          <p:nvPr/>
        </p:nvSpPr>
        <p:spPr>
          <a:xfrm>
            <a:off x="5244665" y="2711668"/>
            <a:ext cx="13558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将声音信息转化为张量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4AA24C-C4AC-4411-9ED9-885E6F68443D}"/>
              </a:ext>
            </a:extLst>
          </p:cNvPr>
          <p:cNvSpPr/>
          <p:nvPr/>
        </p:nvSpPr>
        <p:spPr>
          <a:xfrm>
            <a:off x="3352802" y="2711669"/>
            <a:ext cx="13558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封装</a:t>
            </a:r>
            <a:r>
              <a:rPr lang="en-US" altLang="zh-CN" dirty="0"/>
              <a:t>4</a:t>
            </a:r>
            <a:r>
              <a:rPr lang="zh-CN" altLang="en-US" dirty="0"/>
              <a:t>个通道的数据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A75186-F504-43AE-AE87-6F8498888EFD}"/>
              </a:ext>
            </a:extLst>
          </p:cNvPr>
          <p:cNvSpPr/>
          <p:nvPr/>
        </p:nvSpPr>
        <p:spPr>
          <a:xfrm>
            <a:off x="7136528" y="2711668"/>
            <a:ext cx="13558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加载</a:t>
            </a:r>
            <a:r>
              <a:rPr lang="en-US" altLang="zh-CN" sz="1600" dirty="0" err="1"/>
              <a:t>pytorch</a:t>
            </a:r>
            <a:r>
              <a:rPr lang="zh-CN" altLang="en-US" sz="1600" dirty="0"/>
              <a:t>模型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8299B0-619C-412B-A18C-676520637B4D}"/>
              </a:ext>
            </a:extLst>
          </p:cNvPr>
          <p:cNvSpPr/>
          <p:nvPr/>
        </p:nvSpPr>
        <p:spPr>
          <a:xfrm>
            <a:off x="9028391" y="2711668"/>
            <a:ext cx="13558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模型推理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2C1C65-CD75-45EF-8714-FC6095C1B80B}"/>
              </a:ext>
            </a:extLst>
          </p:cNvPr>
          <p:cNvSpPr/>
          <p:nvPr/>
        </p:nvSpPr>
        <p:spPr>
          <a:xfrm>
            <a:off x="9028391" y="4167351"/>
            <a:ext cx="13558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481713-6A0A-46E9-A5D7-11439F3A584A}"/>
              </a:ext>
            </a:extLst>
          </p:cNvPr>
          <p:cNvSpPr/>
          <p:nvPr/>
        </p:nvSpPr>
        <p:spPr>
          <a:xfrm>
            <a:off x="7136528" y="4167351"/>
            <a:ext cx="13558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0EBB0BB-9344-45AC-A805-5EFDB9288A1A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816773" y="2995449"/>
            <a:ext cx="536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90F37E-8C35-4024-825F-6F96A5E22199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4708636" y="2995448"/>
            <a:ext cx="5360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8CECB6-0A92-4827-80B4-47161476F35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600499" y="2995448"/>
            <a:ext cx="536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47B3436-6C39-4F23-B10C-0BE2DF5D58C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92362" y="2995448"/>
            <a:ext cx="536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22AD74E-4F3C-4107-A3A1-572643A500E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706308" y="3279227"/>
            <a:ext cx="0" cy="88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F387C3E-D90C-4586-B45E-6BB128919C2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8492362" y="4451131"/>
            <a:ext cx="536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1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2592B-3902-43CB-BAD8-C3B188DE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Moving Detection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30D791-693D-47C6-A367-75B74BC9D567}"/>
              </a:ext>
            </a:extLst>
          </p:cNvPr>
          <p:cNvSpPr/>
          <p:nvPr/>
        </p:nvSpPr>
        <p:spPr>
          <a:xfrm>
            <a:off x="1460939" y="2711669"/>
            <a:ext cx="13558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2016B6-D5C8-4F39-9497-FCC48CA0CC94}"/>
              </a:ext>
            </a:extLst>
          </p:cNvPr>
          <p:cNvSpPr/>
          <p:nvPr/>
        </p:nvSpPr>
        <p:spPr>
          <a:xfrm>
            <a:off x="3641836" y="2711668"/>
            <a:ext cx="13558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快速傅里叶变换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C3D288-BC38-42B9-897A-702641BC9A16}"/>
              </a:ext>
            </a:extLst>
          </p:cNvPr>
          <p:cNvSpPr/>
          <p:nvPr/>
        </p:nvSpPr>
        <p:spPr>
          <a:xfrm>
            <a:off x="5817478" y="2711667"/>
            <a:ext cx="13558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获取音频状态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1FA6E4-4D1F-4FAC-8230-06AB08E06757}"/>
              </a:ext>
            </a:extLst>
          </p:cNvPr>
          <p:cNvSpPr/>
          <p:nvPr/>
        </p:nvSpPr>
        <p:spPr>
          <a:xfrm>
            <a:off x="7993120" y="2711667"/>
            <a:ext cx="13558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分析声音强度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CF4FE2-CA78-489B-8DC7-CA950483A311}"/>
              </a:ext>
            </a:extLst>
          </p:cNvPr>
          <p:cNvSpPr/>
          <p:nvPr/>
        </p:nvSpPr>
        <p:spPr>
          <a:xfrm>
            <a:off x="7993120" y="3717514"/>
            <a:ext cx="13558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分析声音频率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9A85B1-51D3-4710-9123-78ED8044A3B7}"/>
              </a:ext>
            </a:extLst>
          </p:cNvPr>
          <p:cNvSpPr/>
          <p:nvPr/>
        </p:nvSpPr>
        <p:spPr>
          <a:xfrm>
            <a:off x="5817478" y="3717514"/>
            <a:ext cx="13558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得到单个声道的结果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7203E5-27EC-4CD8-9B0E-1B6A71808854}"/>
              </a:ext>
            </a:extLst>
          </p:cNvPr>
          <p:cNvSpPr/>
          <p:nvPr/>
        </p:nvSpPr>
        <p:spPr>
          <a:xfrm>
            <a:off x="3641836" y="3717514"/>
            <a:ext cx="13558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遍历多个声道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7FE2C5-05A6-4623-AEFF-BD4F127B334C}"/>
              </a:ext>
            </a:extLst>
          </p:cNvPr>
          <p:cNvSpPr/>
          <p:nvPr/>
        </p:nvSpPr>
        <p:spPr>
          <a:xfrm>
            <a:off x="1460939" y="3717513"/>
            <a:ext cx="13558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FA6E28-37D4-43CD-BE02-CBA02F15CE14}"/>
              </a:ext>
            </a:extLst>
          </p:cNvPr>
          <p:cNvSpPr/>
          <p:nvPr/>
        </p:nvSpPr>
        <p:spPr>
          <a:xfrm>
            <a:off x="1460939" y="4723357"/>
            <a:ext cx="13558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B921443-44D7-49AF-97CD-27FD252E16D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816773" y="2995448"/>
            <a:ext cx="825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A02D2A7-ED82-45BA-95F1-55F1A29B29C2}"/>
              </a:ext>
            </a:extLst>
          </p:cNvPr>
          <p:cNvCxnSpPr/>
          <p:nvPr/>
        </p:nvCxnSpPr>
        <p:spPr>
          <a:xfrm flipV="1">
            <a:off x="4992415" y="2990191"/>
            <a:ext cx="825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D3B7E05-9939-4A0B-986A-9A8FF15A3DE0}"/>
              </a:ext>
            </a:extLst>
          </p:cNvPr>
          <p:cNvCxnSpPr/>
          <p:nvPr/>
        </p:nvCxnSpPr>
        <p:spPr>
          <a:xfrm flipV="1">
            <a:off x="7168057" y="2990190"/>
            <a:ext cx="825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EB26296-B685-4618-B7A3-10F897E3BD0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671037" y="3279226"/>
            <a:ext cx="0" cy="43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DD282F-A679-44D1-B381-3D8970A34596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>
            <a:off x="7173312" y="4001294"/>
            <a:ext cx="819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66795D3-6DB4-4539-B758-C22C981C697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4997670" y="4001294"/>
            <a:ext cx="819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C262B43-5027-4C75-ABB2-1888FF11FD33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 flipV="1">
            <a:off x="2816773" y="4001293"/>
            <a:ext cx="825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CE0A01F-5600-45DB-90A0-D32F0889644A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138856" y="4285072"/>
            <a:ext cx="0" cy="43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1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B062-3DC1-44BE-AF0C-7E55A0A0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Detection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60C214-68AE-4657-AF45-0ACD62DABF91}"/>
              </a:ext>
            </a:extLst>
          </p:cNvPr>
          <p:cNvSpPr/>
          <p:nvPr/>
        </p:nvSpPr>
        <p:spPr>
          <a:xfrm>
            <a:off x="1450428" y="2144110"/>
            <a:ext cx="1261241" cy="68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ED3378-8835-412C-A87F-3E1D61EA176F}"/>
              </a:ext>
            </a:extLst>
          </p:cNvPr>
          <p:cNvSpPr/>
          <p:nvPr/>
        </p:nvSpPr>
        <p:spPr>
          <a:xfrm>
            <a:off x="3400097" y="2144109"/>
            <a:ext cx="1261241" cy="68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放入通道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A0A659-B129-4C55-AB36-3B7E1ADA845D}"/>
              </a:ext>
            </a:extLst>
          </p:cNvPr>
          <p:cNvSpPr/>
          <p:nvPr/>
        </p:nvSpPr>
        <p:spPr>
          <a:xfrm>
            <a:off x="5349766" y="2144108"/>
            <a:ext cx="1261241" cy="68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通道分组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6487A1-9AFF-4F6E-B849-0F57C2F0DF12}"/>
              </a:ext>
            </a:extLst>
          </p:cNvPr>
          <p:cNvSpPr/>
          <p:nvPr/>
        </p:nvSpPr>
        <p:spPr>
          <a:xfrm>
            <a:off x="7299435" y="4020203"/>
            <a:ext cx="1261241" cy="68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计算多个通道最优解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9F3B05-1C10-4B56-8176-40CE06AD702C}"/>
              </a:ext>
            </a:extLst>
          </p:cNvPr>
          <p:cNvSpPr/>
          <p:nvPr/>
        </p:nvSpPr>
        <p:spPr>
          <a:xfrm>
            <a:off x="7299435" y="2144105"/>
            <a:ext cx="1261241" cy="68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复数相乘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1100EA-1AE8-4F9D-857D-9E8D28A7B878}"/>
              </a:ext>
            </a:extLst>
          </p:cNvPr>
          <p:cNvSpPr/>
          <p:nvPr/>
        </p:nvSpPr>
        <p:spPr>
          <a:xfrm>
            <a:off x="9249104" y="2144105"/>
            <a:ext cx="1261241" cy="68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取绝对值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9F3B05-1C10-4B56-8176-40CE06AD702C}"/>
              </a:ext>
            </a:extLst>
          </p:cNvPr>
          <p:cNvSpPr/>
          <p:nvPr/>
        </p:nvSpPr>
        <p:spPr>
          <a:xfrm>
            <a:off x="9249103" y="4020203"/>
            <a:ext cx="1261241" cy="68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求解最大互相关指数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9F3B05-1C10-4B56-8176-40CE06AD702C}"/>
              </a:ext>
            </a:extLst>
          </p:cNvPr>
          <p:cNvSpPr/>
          <p:nvPr/>
        </p:nvSpPr>
        <p:spPr>
          <a:xfrm>
            <a:off x="5349765" y="4030720"/>
            <a:ext cx="1261241" cy="68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得到角度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9F3B05-1C10-4B56-8176-40CE06AD702C}"/>
              </a:ext>
            </a:extLst>
          </p:cNvPr>
          <p:cNvSpPr/>
          <p:nvPr/>
        </p:nvSpPr>
        <p:spPr>
          <a:xfrm>
            <a:off x="3400095" y="4030720"/>
            <a:ext cx="1261241" cy="68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计算</a:t>
            </a:r>
            <a:r>
              <a:rPr lang="en-US" altLang="zh-CN" dirty="0"/>
              <a:t>3</a:t>
            </a:r>
            <a:r>
              <a:rPr lang="zh-CN" altLang="en-US" dirty="0"/>
              <a:t>维坐标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9F3B05-1C10-4B56-8176-40CE06AD702C}"/>
              </a:ext>
            </a:extLst>
          </p:cNvPr>
          <p:cNvSpPr/>
          <p:nvPr/>
        </p:nvSpPr>
        <p:spPr>
          <a:xfrm>
            <a:off x="1450427" y="4020202"/>
            <a:ext cx="1261241" cy="68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64B72AF-686E-4EAC-B67C-90961BEC1F7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711669" y="2485696"/>
            <a:ext cx="6884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E8572CD-B4B8-4B03-A372-E4B8A19B7E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661338" y="2485695"/>
            <a:ext cx="6884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51DD36-016B-487E-860B-DE6F6890A905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6611007" y="2485692"/>
            <a:ext cx="68842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EBCB3-EC09-4709-B288-63717B09A163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8560676" y="2485692"/>
            <a:ext cx="688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CB7FF03-9450-4E24-B024-F1958B37776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9879724" y="2827278"/>
            <a:ext cx="1" cy="119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B93A75D-5065-44E4-B8E7-78E5B7AC0C75}"/>
              </a:ext>
            </a:extLst>
          </p:cNvPr>
          <p:cNvCxnSpPr>
            <a:stCxn id="14" idx="1"/>
            <a:endCxn id="7" idx="3"/>
          </p:cNvCxnSpPr>
          <p:nvPr/>
        </p:nvCxnSpPr>
        <p:spPr>
          <a:xfrm flipH="1">
            <a:off x="8560676" y="4361790"/>
            <a:ext cx="688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9CD8B5-1D66-4B41-AEE9-86A80D4DA03E}"/>
              </a:ext>
            </a:extLst>
          </p:cNvPr>
          <p:cNvCxnSpPr>
            <a:stCxn id="7" idx="1"/>
            <a:endCxn id="15" idx="3"/>
          </p:cNvCxnSpPr>
          <p:nvPr/>
        </p:nvCxnSpPr>
        <p:spPr>
          <a:xfrm flipH="1">
            <a:off x="6611006" y="4361790"/>
            <a:ext cx="688429" cy="1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919F99-B3E5-47E8-B9F2-22151C568D84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4661336" y="4372307"/>
            <a:ext cx="688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9BFC6AA-420A-40DF-A330-985E19A14135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 flipV="1">
            <a:off x="2711668" y="4361789"/>
            <a:ext cx="688427" cy="1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93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D63FB-B016-4B44-86EF-5750DC5A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针对音频模块的攻击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0A52C-EEDA-4AE9-82C8-1104CEF3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声音干扰</a:t>
            </a:r>
          </a:p>
          <a:p>
            <a:pPr algn="just"/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	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模拟虚假声音</a:t>
            </a:r>
          </a:p>
          <a:p>
            <a:pPr algn="just"/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	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超声波干扰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（针对声纹对抗机器学习，产生对抗样本）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76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230</Words>
  <Application>Microsoft Office PowerPoint</Application>
  <PresentationFormat>宽屏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-apple-system</vt:lpstr>
      <vt:lpstr>等线</vt:lpstr>
      <vt:lpstr>等线 Light</vt:lpstr>
      <vt:lpstr>Arial</vt:lpstr>
      <vt:lpstr>Office 主题​​</vt:lpstr>
      <vt:lpstr>百度Apollo6.0 Audio模块</vt:lpstr>
      <vt:lpstr>模块概述</vt:lpstr>
      <vt:lpstr>模块调用及算法流程</vt:lpstr>
      <vt:lpstr>Siren Detection</vt:lpstr>
      <vt:lpstr>Moving Detection</vt:lpstr>
      <vt:lpstr>Direct Detection</vt:lpstr>
      <vt:lpstr>针对音频模块的攻击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百度Apollo6.0 Audio模块</dc:title>
  <dc:creator>Wang Zhihao</dc:creator>
  <cp:lastModifiedBy>Wang Zhihao</cp:lastModifiedBy>
  <cp:revision>24</cp:revision>
  <dcterms:created xsi:type="dcterms:W3CDTF">2020-12-10T07:33:06Z</dcterms:created>
  <dcterms:modified xsi:type="dcterms:W3CDTF">2020-12-15T17:12:13Z</dcterms:modified>
</cp:coreProperties>
</file>