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6B75B-4871-4EFC-AF66-609291AFCC5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0882-DE78-48F4-B77D-98C5F8EFF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60882-DE78-48F4-B77D-98C5F8EFF3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FEC8-62D3-46B4-8BB5-E344EB6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F376B-35A4-4AEF-A0CF-F38613667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2CB7-27A1-42F0-A644-5E469DA4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B6679-25AC-4A79-980B-C0BF8808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1E1D5-1658-4F8D-B057-D79B7EC7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0E2E-5906-4309-AAE8-DC214E6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B951F-1DD6-4722-AF16-76E2B368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B843E-7C40-489E-859A-BEF79215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F9A27-6D54-4041-9DE9-580717F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ECDF7-FA59-4A13-A51D-4CD49B18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2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8F8AD-D7AD-44D4-96FC-1F9A2456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7A844-8E87-4DA2-A6E2-658FB68C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E2869-FF5E-4A49-B2A1-9C0A43C9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BC158-8C5F-4CBE-82F1-8D8FA132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C343-E002-4B1E-B311-BD93F6E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24C4-04C3-4B29-B2BD-9CD58904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B8AD5-79A1-4CF4-8525-85918540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C7091-1CA3-4BA4-964B-2ECF4F56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AC1F-DB52-43B9-947D-CEFE3EB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EC9A3-355A-4081-BCA8-A23EAF8E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038C-88EA-4B9F-AC88-A2D60F08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A8B1B-E29A-4A47-AF12-C84C8ABA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7D308-438D-4AAA-8476-B624E338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BC79A-570D-4E48-A8D6-D833EB8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E1B5B-A988-4C1C-BDE0-A04CB67A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FE1DD-7CD5-45E9-984C-E8AF62A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E46E9-CF88-4DCB-8F43-E08859C1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4573-7685-41A1-9699-259ADBE87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3C05B-4A83-4ACC-8EFC-A2634744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71D9E-CF88-4D39-B53E-930AEC9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CE665-5D3A-438E-B292-4FBD80A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F0D02-C0BA-4E9A-A155-35C20072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69FE8-4B6E-42D5-97E2-272F69C7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517D-34E0-415B-A764-45C6BDA0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A5182-3546-4B38-9434-21298BDC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61A079-1240-4DD6-87DC-AAE27451B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5540F-4F7C-49C8-B065-7161E26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7E674-B6B5-479B-A51D-63FE7BF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091F4-19D0-41CE-8F93-EE48F480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AC35-56DE-43D3-82E5-24DB865D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FF6E1-DAF0-488A-B89C-056298DF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AB9E6-2170-401F-836E-1FC6F049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54000-1408-473F-BDB6-A0B38CE9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1552C-4C3F-4636-8739-FC7A1F6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52CAD-A190-4A6A-B075-9C78622D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0B603-CC5E-4F1B-A18E-56A64C7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3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DB16-AD4B-40E3-AAC2-AAAA593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3CBA0-3C60-4FA4-A424-BA79C255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E738F-CF19-4948-904C-7E6FCBEC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AC524-36BD-4856-8ECC-7B13094D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B03F-19A3-4573-9625-EF357816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F217D-8867-4C34-93BB-8C97FA77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5939D-68CD-41E0-AECB-B65160EA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695D6-14EA-4201-B378-9B476E9E9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A894A-9927-409F-8399-A1D259A2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308D-9DA3-43A4-903A-46B0CC2B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71474-EFFE-4542-AE19-4B25B30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4219-6706-4FFE-9F98-1BAD6D61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D9BAD-4420-472B-945A-6BFAF2AF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BEF27-AE15-4077-8F06-8460B546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0BEBC-FB3A-47DE-ABB7-19F41DDE9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B236-E181-4D70-A8A7-92018B53C67B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56F6E-C327-487A-8D09-9CD5A039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9E335-54D1-4E6E-B8DC-3D32AF809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6A1D-0E04-4846-BA1C-0F5FA405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3E4-A2F2-4D8C-818C-4CCFCF47A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百度</a:t>
            </a:r>
            <a:r>
              <a:rPr lang="en-US" altLang="zh-CN" dirty="0"/>
              <a:t>Apollo</a:t>
            </a:r>
            <a:r>
              <a:rPr lang="zh-CN" altLang="en-US" dirty="0"/>
              <a:t>自动驾驶模型</a:t>
            </a:r>
            <a:r>
              <a:rPr lang="en-US" altLang="zh-CN" dirty="0"/>
              <a:t> </a:t>
            </a:r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及</a:t>
            </a:r>
            <a:r>
              <a:rPr lang="en-US" altLang="zh-CN" dirty="0" err="1"/>
              <a:t>Canbus</a:t>
            </a:r>
            <a:r>
              <a:rPr lang="zh-CN" altLang="en-US" dirty="0"/>
              <a:t>模块解析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B8C13-C876-4058-BEF8-C49F918DC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代码、输入、输出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18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模块的特点：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针对不同车型及其</a:t>
            </a:r>
            <a:r>
              <a:rPr lang="en-US" altLang="zh-CN" dirty="0" err="1"/>
              <a:t>Canbus</a:t>
            </a:r>
            <a:r>
              <a:rPr lang="zh-CN" altLang="en-US" dirty="0"/>
              <a:t>会生成不同的</a:t>
            </a:r>
            <a:r>
              <a:rPr lang="en-US" altLang="zh-CN" dirty="0"/>
              <a:t>Message Manager</a:t>
            </a:r>
            <a:r>
              <a:rPr lang="zh-CN" altLang="en-US" dirty="0"/>
              <a:t>和控制器。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Apollo can</a:t>
            </a:r>
            <a:r>
              <a:rPr lang="zh-CN" altLang="en-US" dirty="0"/>
              <a:t>信号采用</a:t>
            </a:r>
            <a:r>
              <a:rPr lang="en-US" altLang="zh-CN" dirty="0"/>
              <a:t>DBC</a:t>
            </a:r>
            <a:r>
              <a:rPr lang="zh-CN" altLang="en-US" dirty="0"/>
              <a:t>模式。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9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控制模块的作用：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根据规划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(planning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模块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生成的轨迹，计算出汽车的油门，刹车和方向盘信号，控制汽车按照规定的轨迹行驶。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控制模块的输入：车辆状态信息、位置信息、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planning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模块生成的规划轨迹。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控制模块的输出：油门、刹车、方向盘控制信息。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3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代码框架：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BUILD</a:t>
            </a:r>
            <a:r>
              <a:rPr lang="zh-CN" altLang="en-US" sz="1800" dirty="0"/>
              <a:t>： </a:t>
            </a:r>
            <a:r>
              <a:rPr lang="en-US" altLang="zh-CN" sz="1800" dirty="0" err="1"/>
              <a:t>bazel</a:t>
            </a:r>
            <a:r>
              <a:rPr lang="zh-CN" altLang="en-US" sz="1800" dirty="0"/>
              <a:t>编译文件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Common</a:t>
            </a:r>
            <a:r>
              <a:rPr lang="zh-CN" altLang="en-US" sz="1800" dirty="0"/>
              <a:t>： 算法具体实现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Conf</a:t>
            </a:r>
            <a:r>
              <a:rPr lang="zh-CN" altLang="en-US" sz="1800" dirty="0"/>
              <a:t>： 配置文件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Control_component.cc</a:t>
            </a:r>
            <a:r>
              <a:rPr lang="zh-CN" altLang="en-US" sz="1800" dirty="0"/>
              <a:t>：模块入口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Controller</a:t>
            </a:r>
            <a:r>
              <a:rPr lang="zh-CN" altLang="en-US" sz="1800" dirty="0"/>
              <a:t>：控制器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Proto: </a:t>
            </a:r>
            <a:r>
              <a:rPr lang="zh-CN" altLang="en-US" sz="1800" dirty="0"/>
              <a:t>控制器数据结构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87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控制模块主流程：定时模块，每隔</a:t>
            </a:r>
            <a:r>
              <a:rPr lang="en-US" altLang="zh-CN" dirty="0"/>
              <a:t>10ms</a:t>
            </a:r>
            <a:r>
              <a:rPr lang="zh-CN" altLang="en-US" dirty="0"/>
              <a:t>执行一次命令</a:t>
            </a:r>
            <a:r>
              <a:rPr lang="en-US" altLang="zh-CN" dirty="0"/>
              <a:t>(</a:t>
            </a:r>
            <a:r>
              <a:rPr lang="zh-CN" altLang="en-US" dirty="0"/>
              <a:t>对规划模块给出的曲线进行处理</a:t>
            </a:r>
            <a:r>
              <a:rPr lang="en-US" altLang="zh-CN" dirty="0"/>
              <a:t>)</a:t>
            </a:r>
            <a:r>
              <a:rPr lang="zh-CN" altLang="en-US" dirty="0"/>
              <a:t>。读取输入数据，生成并发送控制指令。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主要控制器构成：</a:t>
            </a:r>
            <a:endParaRPr lang="en-US" altLang="zh-CN" dirty="0"/>
          </a:p>
          <a:p>
            <a:pPr lvl="1"/>
            <a:r>
              <a:rPr lang="zh-CN" altLang="en-US" dirty="0"/>
              <a:t>横向控制器</a:t>
            </a:r>
            <a:r>
              <a:rPr lang="en-US" altLang="zh-CN" dirty="0"/>
              <a:t>(LAT_CONTROLLER)</a:t>
            </a:r>
            <a:r>
              <a:rPr lang="zh-CN" altLang="en-US" dirty="0"/>
              <a:t>：控制方向盘</a:t>
            </a:r>
            <a:endParaRPr lang="en-US" altLang="zh-CN" dirty="0"/>
          </a:p>
          <a:p>
            <a:pPr lvl="1"/>
            <a:r>
              <a:rPr lang="zh-CN" altLang="en-US" dirty="0"/>
              <a:t>纵向控制器</a:t>
            </a:r>
            <a:r>
              <a:rPr lang="en-US" altLang="zh-CN" dirty="0"/>
              <a:t>(LON_CONTROLLER)</a:t>
            </a:r>
            <a:r>
              <a:rPr lang="zh-CN" altLang="en-US" dirty="0"/>
              <a:t>：控制油门刹车</a:t>
            </a:r>
            <a:endParaRPr lang="en-US" altLang="zh-CN" dirty="0"/>
          </a:p>
          <a:p>
            <a:pPr lvl="1"/>
            <a:r>
              <a:rPr lang="en-US" altLang="zh-CN" dirty="0"/>
              <a:t>MPC</a:t>
            </a:r>
            <a:r>
              <a:rPr lang="zh-CN" altLang="en-US" dirty="0"/>
              <a:t>控制器：未激活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控制器配置：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E1EC7-0848-4E1B-ACFA-9DBD86AA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94" y="2406650"/>
            <a:ext cx="3507738" cy="4086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8E52C3-0C13-4CF1-B6C3-8D1036DA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68" y="706437"/>
            <a:ext cx="2759685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(control)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控制器模块输出控制指令后，发送给</a:t>
            </a:r>
            <a:r>
              <a:rPr lang="en-US" altLang="zh-CN" dirty="0" err="1"/>
              <a:t>CanBus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模块间采用</a:t>
            </a:r>
            <a:r>
              <a:rPr lang="en-US" altLang="zh-CN" dirty="0"/>
              <a:t>Ros</a:t>
            </a:r>
            <a:r>
              <a:rPr lang="zh-CN" altLang="en-US" dirty="0"/>
              <a:t>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161FFB-9DFD-413B-94F8-B6458E9A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86011"/>
            <a:ext cx="4824835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模块的作用：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反馈车当前的状态（航向，角度，速度等信息），并且发送控制命令到车线控底盘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模块的输入：控制指令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模块的输出：车辆底盘信息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6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代码框架：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Build: </a:t>
            </a:r>
            <a:r>
              <a:rPr lang="en-US" altLang="zh-CN" sz="1800" dirty="0" err="1"/>
              <a:t>Bazel</a:t>
            </a:r>
            <a:r>
              <a:rPr lang="zh-CN" altLang="en-US" sz="1800" dirty="0"/>
              <a:t>编译文件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Canbus_component.cc: </a:t>
            </a:r>
            <a:r>
              <a:rPr lang="en-US" altLang="zh-CN" sz="1800" dirty="0" err="1"/>
              <a:t>canbus</a:t>
            </a:r>
            <a:r>
              <a:rPr lang="zh-CN" altLang="en-US" sz="1800" dirty="0"/>
              <a:t>主入口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Conf:</a:t>
            </a:r>
            <a:r>
              <a:rPr lang="zh-CN" altLang="en-US" sz="1800" dirty="0"/>
              <a:t> 配置文件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54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CEAC-68B1-43BB-BACA-3E3E559E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en-US" altLang="zh-CN" dirty="0"/>
              <a:t>(Chassis)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FE06-D485-4E8E-90A3-AE126A8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Canbus_component.cc:</a:t>
            </a:r>
          </a:p>
          <a:p>
            <a:r>
              <a:rPr lang="zh-CN" altLang="en-US" dirty="0"/>
              <a:t>定时触发</a:t>
            </a:r>
            <a:r>
              <a:rPr lang="en-US" altLang="zh-CN" dirty="0"/>
              <a:t>(10ms)</a:t>
            </a:r>
            <a:r>
              <a:rPr lang="zh-CN" altLang="en-US" dirty="0"/>
              <a:t>，发布</a:t>
            </a:r>
            <a:r>
              <a:rPr lang="en-US" altLang="zh-CN" dirty="0"/>
              <a:t>chassis</a:t>
            </a:r>
            <a:r>
              <a:rPr lang="zh-CN" altLang="en-US" dirty="0"/>
              <a:t>信息，并且读取到</a:t>
            </a:r>
            <a:r>
              <a:rPr lang="en-US" altLang="zh-CN" dirty="0"/>
              <a:t>Control Command</a:t>
            </a:r>
            <a:r>
              <a:rPr lang="zh-CN" altLang="en-US" dirty="0"/>
              <a:t>后，将其发送到车辆底盘。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01438-4E8A-4637-896E-165B81DB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24" y="3861403"/>
            <a:ext cx="3751958" cy="1530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C31AF8-1751-4618-B44A-D93E5275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98" y="2818852"/>
            <a:ext cx="4074367" cy="39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374</Words>
  <Application>Microsoft Office PowerPoint</Application>
  <PresentationFormat>宽屏</PresentationFormat>
  <Paragraphs>58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Office 主题​​</vt:lpstr>
      <vt:lpstr>百度Apollo自动驾驶模型 控制(Control)及Canbus模块解析</vt:lpstr>
      <vt:lpstr>控制(control)模块</vt:lpstr>
      <vt:lpstr>控制(control)模块</vt:lpstr>
      <vt:lpstr>控制(control)模块</vt:lpstr>
      <vt:lpstr>控制(control)模块</vt:lpstr>
      <vt:lpstr>控制(control)模块</vt:lpstr>
      <vt:lpstr>Canbus(Chassis)模块</vt:lpstr>
      <vt:lpstr>Canbus(Chassis)模块</vt:lpstr>
      <vt:lpstr>Canbus(Chassis)模块</vt:lpstr>
      <vt:lpstr>Canbus(Chassis)模块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Apollo控制及Canbus模块解析</dc:title>
  <dc:creator>Wang Zhihao</dc:creator>
  <cp:lastModifiedBy>Wang Zhihao</cp:lastModifiedBy>
  <cp:revision>25</cp:revision>
  <dcterms:created xsi:type="dcterms:W3CDTF">2020-11-03T14:25:40Z</dcterms:created>
  <dcterms:modified xsi:type="dcterms:W3CDTF">2020-11-04T04:54:12Z</dcterms:modified>
</cp:coreProperties>
</file>