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0CD33-473C-4F38-B562-29EC9140B41F}" v="16" dt="2023-06-30T10:22:44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EY Kevin" userId="ab921f5d-15a1-47fc-a52d-6a7e2e895a56" providerId="ADAL" clId="{6FE0CD33-473C-4F38-B562-29EC9140B41F}"/>
    <pc:docChg chg="undo custSel addSld modSld">
      <pc:chgData name="TREVEY Kevin" userId="ab921f5d-15a1-47fc-a52d-6a7e2e895a56" providerId="ADAL" clId="{6FE0CD33-473C-4F38-B562-29EC9140B41F}" dt="2023-06-30T10:22:44.298" v="507"/>
      <pc:docMkLst>
        <pc:docMk/>
      </pc:docMkLst>
      <pc:sldChg chg="addSp delSp modSp mod">
        <pc:chgData name="TREVEY Kevin" userId="ab921f5d-15a1-47fc-a52d-6a7e2e895a56" providerId="ADAL" clId="{6FE0CD33-473C-4F38-B562-29EC9140B41F}" dt="2023-06-30T10:19:37.404" v="405" actId="1076"/>
        <pc:sldMkLst>
          <pc:docMk/>
          <pc:sldMk cId="2929726127" sldId="256"/>
        </pc:sldMkLst>
        <pc:spChg chg="mod">
          <ac:chgData name="TREVEY Kevin" userId="ab921f5d-15a1-47fc-a52d-6a7e2e895a56" providerId="ADAL" clId="{6FE0CD33-473C-4F38-B562-29EC9140B41F}" dt="2023-06-30T10:19:18.377" v="399" actId="20577"/>
          <ac:spMkLst>
            <pc:docMk/>
            <pc:sldMk cId="2929726127" sldId="256"/>
            <ac:spMk id="2" creationId="{7641F892-0102-E951-6512-1254844E7A24}"/>
          </ac:spMkLst>
        </pc:spChg>
        <pc:picChg chg="add del mod">
          <ac:chgData name="TREVEY Kevin" userId="ab921f5d-15a1-47fc-a52d-6a7e2e895a56" providerId="ADAL" clId="{6FE0CD33-473C-4F38-B562-29EC9140B41F}" dt="2023-06-30T10:18:24.521" v="396"/>
          <ac:picMkLst>
            <pc:docMk/>
            <pc:sldMk cId="2929726127" sldId="256"/>
            <ac:picMk id="6" creationId="{DE7E20E1-1A69-AD82-8017-A5D65BE6411A}"/>
          </ac:picMkLst>
        </pc:picChg>
        <pc:picChg chg="add mod modCrop">
          <ac:chgData name="TREVEY Kevin" userId="ab921f5d-15a1-47fc-a52d-6a7e2e895a56" providerId="ADAL" clId="{6FE0CD33-473C-4F38-B562-29EC9140B41F}" dt="2023-06-30T10:19:37.404" v="405" actId="1076"/>
          <ac:picMkLst>
            <pc:docMk/>
            <pc:sldMk cId="2929726127" sldId="256"/>
            <ac:picMk id="8" creationId="{B15481AB-481D-DA40-5E4A-BE0513A2AB88}"/>
          </ac:picMkLst>
        </pc:picChg>
      </pc:sldChg>
      <pc:sldChg chg="modSp mod">
        <pc:chgData name="TREVEY Kevin" userId="ab921f5d-15a1-47fc-a52d-6a7e2e895a56" providerId="ADAL" clId="{6FE0CD33-473C-4F38-B562-29EC9140B41F}" dt="2023-06-28T13:44:28.578" v="0" actId="113"/>
        <pc:sldMkLst>
          <pc:docMk/>
          <pc:sldMk cId="2310011250" sldId="257"/>
        </pc:sldMkLst>
        <pc:spChg chg="mod">
          <ac:chgData name="TREVEY Kevin" userId="ab921f5d-15a1-47fc-a52d-6a7e2e895a56" providerId="ADAL" clId="{6FE0CD33-473C-4F38-B562-29EC9140B41F}" dt="2023-06-28T13:44:28.578" v="0" actId="113"/>
          <ac:spMkLst>
            <pc:docMk/>
            <pc:sldMk cId="2310011250" sldId="257"/>
            <ac:spMk id="8" creationId="{BBE5ED54-4DE9-1899-F64A-DC6D1A1AB10D}"/>
          </ac:spMkLst>
        </pc:spChg>
      </pc:sldChg>
      <pc:sldChg chg="addSp modSp mod">
        <pc:chgData name="TREVEY Kevin" userId="ab921f5d-15a1-47fc-a52d-6a7e2e895a56" providerId="ADAL" clId="{6FE0CD33-473C-4F38-B562-29EC9140B41F}" dt="2023-06-30T10:20:22.061" v="416" actId="1076"/>
        <pc:sldMkLst>
          <pc:docMk/>
          <pc:sldMk cId="970998850" sldId="258"/>
        </pc:sldMkLst>
        <pc:spChg chg="mod">
          <ac:chgData name="TREVEY Kevin" userId="ab921f5d-15a1-47fc-a52d-6a7e2e895a56" providerId="ADAL" clId="{6FE0CD33-473C-4F38-B562-29EC9140B41F}" dt="2023-06-28T13:47:24.968" v="6" actId="20577"/>
          <ac:spMkLst>
            <pc:docMk/>
            <pc:sldMk cId="970998850" sldId="258"/>
            <ac:spMk id="12" creationId="{720942F1-BAE2-3F8F-3A2A-B8569322BCB4}"/>
          </ac:spMkLst>
        </pc:spChg>
        <pc:picChg chg="add mod">
          <ac:chgData name="TREVEY Kevin" userId="ab921f5d-15a1-47fc-a52d-6a7e2e895a56" providerId="ADAL" clId="{6FE0CD33-473C-4F38-B562-29EC9140B41F}" dt="2023-06-30T10:20:11.107" v="410" actId="14100"/>
          <ac:picMkLst>
            <pc:docMk/>
            <pc:sldMk cId="970998850" sldId="258"/>
            <ac:picMk id="3" creationId="{F6177AE4-4EBC-6F96-58DF-011D693451C9}"/>
          </ac:picMkLst>
        </pc:picChg>
        <pc:picChg chg="add mod">
          <ac:chgData name="TREVEY Kevin" userId="ab921f5d-15a1-47fc-a52d-6a7e2e895a56" providerId="ADAL" clId="{6FE0CD33-473C-4F38-B562-29EC9140B41F}" dt="2023-06-30T10:20:22.061" v="416" actId="1076"/>
          <ac:picMkLst>
            <pc:docMk/>
            <pc:sldMk cId="970998850" sldId="258"/>
            <ac:picMk id="4" creationId="{AC2EDB4D-D2C9-144C-02A8-BE354047A289}"/>
          </ac:picMkLst>
        </pc:picChg>
      </pc:sldChg>
      <pc:sldChg chg="addSp modSp mod">
        <pc:chgData name="TREVEY Kevin" userId="ab921f5d-15a1-47fc-a52d-6a7e2e895a56" providerId="ADAL" clId="{6FE0CD33-473C-4F38-B562-29EC9140B41F}" dt="2023-06-30T10:20:43.053" v="460" actId="1035"/>
        <pc:sldMkLst>
          <pc:docMk/>
          <pc:sldMk cId="3740495664" sldId="259"/>
        </pc:sldMkLst>
        <pc:picChg chg="add mod">
          <ac:chgData name="TREVEY Kevin" userId="ab921f5d-15a1-47fc-a52d-6a7e2e895a56" providerId="ADAL" clId="{6FE0CD33-473C-4F38-B562-29EC9140B41F}" dt="2023-06-30T10:20:43.053" v="460" actId="1035"/>
          <ac:picMkLst>
            <pc:docMk/>
            <pc:sldMk cId="3740495664" sldId="259"/>
            <ac:picMk id="2" creationId="{2CE81C3A-8012-A9F8-6D64-86789D07E36A}"/>
          </ac:picMkLst>
        </pc:picChg>
      </pc:sldChg>
      <pc:sldChg chg="addSp modSp mod">
        <pc:chgData name="TREVEY Kevin" userId="ab921f5d-15a1-47fc-a52d-6a7e2e895a56" providerId="ADAL" clId="{6FE0CD33-473C-4F38-B562-29EC9140B41F}" dt="2023-06-30T10:20:36.858" v="458" actId="1035"/>
        <pc:sldMkLst>
          <pc:docMk/>
          <pc:sldMk cId="1186266742" sldId="260"/>
        </pc:sldMkLst>
        <pc:spChg chg="mod">
          <ac:chgData name="TREVEY Kevin" userId="ab921f5d-15a1-47fc-a52d-6a7e2e895a56" providerId="ADAL" clId="{6FE0CD33-473C-4F38-B562-29EC9140B41F}" dt="2023-06-28T13:47:12.308" v="4" actId="20577"/>
          <ac:spMkLst>
            <pc:docMk/>
            <pc:sldMk cId="1186266742" sldId="260"/>
            <ac:spMk id="12" creationId="{720942F1-BAE2-3F8F-3A2A-B8569322BCB4}"/>
          </ac:spMkLst>
        </pc:spChg>
        <pc:picChg chg="add mod">
          <ac:chgData name="TREVEY Kevin" userId="ab921f5d-15a1-47fc-a52d-6a7e2e895a56" providerId="ADAL" clId="{6FE0CD33-473C-4F38-B562-29EC9140B41F}" dt="2023-06-30T10:20:36.858" v="458" actId="1035"/>
          <ac:picMkLst>
            <pc:docMk/>
            <pc:sldMk cId="1186266742" sldId="260"/>
            <ac:picMk id="2" creationId="{DBAB1DA1-9314-528F-B15B-511BE3CBD08A}"/>
          </ac:picMkLst>
        </pc:picChg>
      </pc:sldChg>
      <pc:sldChg chg="addSp modSp mod">
        <pc:chgData name="TREVEY Kevin" userId="ab921f5d-15a1-47fc-a52d-6a7e2e895a56" providerId="ADAL" clId="{6FE0CD33-473C-4F38-B562-29EC9140B41F}" dt="2023-06-30T10:21:25.550" v="471" actId="170"/>
        <pc:sldMkLst>
          <pc:docMk/>
          <pc:sldMk cId="1350260539" sldId="261"/>
        </pc:sldMkLst>
        <pc:spChg chg="mod">
          <ac:chgData name="TREVEY Kevin" userId="ab921f5d-15a1-47fc-a52d-6a7e2e895a56" providerId="ADAL" clId="{6FE0CD33-473C-4F38-B562-29EC9140B41F}" dt="2023-06-28T13:48:23.741" v="34" actId="1076"/>
          <ac:spMkLst>
            <pc:docMk/>
            <pc:sldMk cId="1350260539" sldId="261"/>
            <ac:spMk id="14" creationId="{F3BD601A-FFB8-64BC-EFA6-9271C229D4D0}"/>
          </ac:spMkLst>
        </pc:spChg>
        <pc:picChg chg="add mod">
          <ac:chgData name="TREVEY Kevin" userId="ab921f5d-15a1-47fc-a52d-6a7e2e895a56" providerId="ADAL" clId="{6FE0CD33-473C-4F38-B562-29EC9140B41F}" dt="2023-06-30T10:21:06.013" v="465" actId="1076"/>
          <ac:picMkLst>
            <pc:docMk/>
            <pc:sldMk cId="1350260539" sldId="261"/>
            <ac:picMk id="3" creationId="{C9106E9C-C950-6C88-929C-BABC39CC3AB3}"/>
          </ac:picMkLst>
        </pc:picChg>
        <pc:cxnChg chg="mod ord">
          <ac:chgData name="TREVEY Kevin" userId="ab921f5d-15a1-47fc-a52d-6a7e2e895a56" providerId="ADAL" clId="{6FE0CD33-473C-4F38-B562-29EC9140B41F}" dt="2023-06-30T10:21:25.550" v="471" actId="170"/>
          <ac:cxnSpMkLst>
            <pc:docMk/>
            <pc:sldMk cId="1350260539" sldId="261"/>
            <ac:cxnSpMk id="11" creationId="{F31C73E0-A3FA-172F-5DB7-3AD9A6709DBD}"/>
          </ac:cxnSpMkLst>
        </pc:cxnChg>
      </pc:sldChg>
      <pc:sldChg chg="modSp mod">
        <pc:chgData name="TREVEY Kevin" userId="ab921f5d-15a1-47fc-a52d-6a7e2e895a56" providerId="ADAL" clId="{6FE0CD33-473C-4F38-B562-29EC9140B41F}" dt="2023-06-28T13:48:57.358" v="47" actId="1076"/>
        <pc:sldMkLst>
          <pc:docMk/>
          <pc:sldMk cId="2592992810" sldId="262"/>
        </pc:sldMkLst>
        <pc:spChg chg="mod">
          <ac:chgData name="TREVEY Kevin" userId="ab921f5d-15a1-47fc-a52d-6a7e2e895a56" providerId="ADAL" clId="{6FE0CD33-473C-4F38-B562-29EC9140B41F}" dt="2023-06-28T13:48:57.358" v="47" actId="1076"/>
          <ac:spMkLst>
            <pc:docMk/>
            <pc:sldMk cId="2592992810" sldId="262"/>
            <ac:spMk id="7" creationId="{5B1D5284-FE1E-9E85-777F-06A6D7BB3AE7}"/>
          </ac:spMkLst>
        </pc:spChg>
      </pc:sldChg>
      <pc:sldChg chg="addSp delSp modSp mod">
        <pc:chgData name="TREVEY Kevin" userId="ab921f5d-15a1-47fc-a52d-6a7e2e895a56" providerId="ADAL" clId="{6FE0CD33-473C-4F38-B562-29EC9140B41F}" dt="2023-06-30T10:22:11.852" v="473"/>
        <pc:sldMkLst>
          <pc:docMk/>
          <pc:sldMk cId="3492824347" sldId="263"/>
        </pc:sldMkLst>
        <pc:spChg chg="mod">
          <ac:chgData name="TREVEY Kevin" userId="ab921f5d-15a1-47fc-a52d-6a7e2e895a56" providerId="ADAL" clId="{6FE0CD33-473C-4F38-B562-29EC9140B41F}" dt="2023-06-28T13:49:07.720" v="49" actId="1076"/>
          <ac:spMkLst>
            <pc:docMk/>
            <pc:sldMk cId="3492824347" sldId="263"/>
            <ac:spMk id="8" creationId="{7243ABAB-03CC-01AF-9F26-B36045B071DD}"/>
          </ac:spMkLst>
        </pc:spChg>
        <pc:picChg chg="add del mod">
          <ac:chgData name="TREVEY Kevin" userId="ab921f5d-15a1-47fc-a52d-6a7e2e895a56" providerId="ADAL" clId="{6FE0CD33-473C-4F38-B562-29EC9140B41F}" dt="2023-06-30T10:22:11.852" v="473"/>
          <ac:picMkLst>
            <pc:docMk/>
            <pc:sldMk cId="3492824347" sldId="263"/>
            <ac:picMk id="2" creationId="{FD623018-7820-4574-532D-42508EC922A4}"/>
          </ac:picMkLst>
        </pc:picChg>
      </pc:sldChg>
      <pc:sldChg chg="modSp mod">
        <pc:chgData name="TREVEY Kevin" userId="ab921f5d-15a1-47fc-a52d-6a7e2e895a56" providerId="ADAL" clId="{6FE0CD33-473C-4F38-B562-29EC9140B41F}" dt="2023-06-28T13:49:21.109" v="51" actId="20577"/>
        <pc:sldMkLst>
          <pc:docMk/>
          <pc:sldMk cId="643410047" sldId="264"/>
        </pc:sldMkLst>
        <pc:spChg chg="mod">
          <ac:chgData name="TREVEY Kevin" userId="ab921f5d-15a1-47fc-a52d-6a7e2e895a56" providerId="ADAL" clId="{6FE0CD33-473C-4F38-B562-29EC9140B41F}" dt="2023-06-28T13:49:21.109" v="51" actId="20577"/>
          <ac:spMkLst>
            <pc:docMk/>
            <pc:sldMk cId="643410047" sldId="264"/>
            <ac:spMk id="9" creationId="{16996B3D-A115-EC13-F1B5-63F5D8A448FC}"/>
          </ac:spMkLst>
        </pc:spChg>
      </pc:sldChg>
      <pc:sldChg chg="addSp modSp mod">
        <pc:chgData name="TREVEY Kevin" userId="ab921f5d-15a1-47fc-a52d-6a7e2e895a56" providerId="ADAL" clId="{6FE0CD33-473C-4F38-B562-29EC9140B41F}" dt="2023-06-30T10:22:21.715" v="475" actId="1076"/>
        <pc:sldMkLst>
          <pc:docMk/>
          <pc:sldMk cId="2797466376" sldId="265"/>
        </pc:sldMkLst>
        <pc:spChg chg="mod">
          <ac:chgData name="TREVEY Kevin" userId="ab921f5d-15a1-47fc-a52d-6a7e2e895a56" providerId="ADAL" clId="{6FE0CD33-473C-4F38-B562-29EC9140B41F}" dt="2023-06-28T13:49:43.574" v="52" actId="313"/>
          <ac:spMkLst>
            <pc:docMk/>
            <pc:sldMk cId="2797466376" sldId="265"/>
            <ac:spMk id="6" creationId="{53F930E0-8264-4E9A-88D8-9D5A28C39A7E}"/>
          </ac:spMkLst>
        </pc:spChg>
        <pc:picChg chg="add mod">
          <ac:chgData name="TREVEY Kevin" userId="ab921f5d-15a1-47fc-a52d-6a7e2e895a56" providerId="ADAL" clId="{6FE0CD33-473C-4F38-B562-29EC9140B41F}" dt="2023-06-30T10:22:21.715" v="475" actId="1076"/>
          <ac:picMkLst>
            <pc:docMk/>
            <pc:sldMk cId="2797466376" sldId="265"/>
            <ac:picMk id="2" creationId="{53E737A5-B291-B527-312D-796A6DD84446}"/>
          </ac:picMkLst>
        </pc:picChg>
      </pc:sldChg>
      <pc:sldChg chg="addSp modSp mod">
        <pc:chgData name="TREVEY Kevin" userId="ab921f5d-15a1-47fc-a52d-6a7e2e895a56" providerId="ADAL" clId="{6FE0CD33-473C-4F38-B562-29EC9140B41F}" dt="2023-06-30T10:22:29.882" v="480" actId="1035"/>
        <pc:sldMkLst>
          <pc:docMk/>
          <pc:sldMk cId="4197606983" sldId="266"/>
        </pc:sldMkLst>
        <pc:spChg chg="mod">
          <ac:chgData name="TREVEY Kevin" userId="ab921f5d-15a1-47fc-a52d-6a7e2e895a56" providerId="ADAL" clId="{6FE0CD33-473C-4F38-B562-29EC9140B41F}" dt="2023-06-28T13:50:15.925" v="54" actId="20577"/>
          <ac:spMkLst>
            <pc:docMk/>
            <pc:sldMk cId="4197606983" sldId="266"/>
            <ac:spMk id="6" creationId="{53F930E0-8264-4E9A-88D8-9D5A28C39A7E}"/>
          </ac:spMkLst>
        </pc:spChg>
        <pc:picChg chg="add mod">
          <ac:chgData name="TREVEY Kevin" userId="ab921f5d-15a1-47fc-a52d-6a7e2e895a56" providerId="ADAL" clId="{6FE0CD33-473C-4F38-B562-29EC9140B41F}" dt="2023-06-30T10:22:29.882" v="480" actId="1035"/>
          <ac:picMkLst>
            <pc:docMk/>
            <pc:sldMk cId="4197606983" sldId="266"/>
            <ac:picMk id="2" creationId="{26B6EE77-F652-D40C-D9DB-0EC7A9B0271B}"/>
          </ac:picMkLst>
        </pc:picChg>
      </pc:sldChg>
      <pc:sldChg chg="addSp modSp mod">
        <pc:chgData name="TREVEY Kevin" userId="ab921f5d-15a1-47fc-a52d-6a7e2e895a56" providerId="ADAL" clId="{6FE0CD33-473C-4F38-B562-29EC9140B41F}" dt="2023-06-30T10:22:40.734" v="506" actId="1035"/>
        <pc:sldMkLst>
          <pc:docMk/>
          <pc:sldMk cId="3468282179" sldId="267"/>
        </pc:sldMkLst>
        <pc:spChg chg="mod">
          <ac:chgData name="TREVEY Kevin" userId="ab921f5d-15a1-47fc-a52d-6a7e2e895a56" providerId="ADAL" clId="{6FE0CD33-473C-4F38-B562-29EC9140B41F}" dt="2023-06-28T13:50:36.616" v="59" actId="11"/>
          <ac:spMkLst>
            <pc:docMk/>
            <pc:sldMk cId="3468282179" sldId="267"/>
            <ac:spMk id="6" creationId="{53F930E0-8264-4E9A-88D8-9D5A28C39A7E}"/>
          </ac:spMkLst>
        </pc:spChg>
        <pc:picChg chg="add mod">
          <ac:chgData name="TREVEY Kevin" userId="ab921f5d-15a1-47fc-a52d-6a7e2e895a56" providerId="ADAL" clId="{6FE0CD33-473C-4F38-B562-29EC9140B41F}" dt="2023-06-30T10:22:40.734" v="506" actId="1035"/>
          <ac:picMkLst>
            <pc:docMk/>
            <pc:sldMk cId="3468282179" sldId="267"/>
            <ac:picMk id="2" creationId="{4C428727-9AF9-C727-CA03-B2703CBFFDF2}"/>
          </ac:picMkLst>
        </pc:picChg>
      </pc:sldChg>
      <pc:sldChg chg="addSp modSp mod">
        <pc:chgData name="TREVEY Kevin" userId="ab921f5d-15a1-47fc-a52d-6a7e2e895a56" providerId="ADAL" clId="{6FE0CD33-473C-4F38-B562-29EC9140B41F}" dt="2023-06-30T10:22:44.298" v="507"/>
        <pc:sldMkLst>
          <pc:docMk/>
          <pc:sldMk cId="3780740264" sldId="268"/>
        </pc:sldMkLst>
        <pc:spChg chg="mod">
          <ac:chgData name="TREVEY Kevin" userId="ab921f5d-15a1-47fc-a52d-6a7e2e895a56" providerId="ADAL" clId="{6FE0CD33-473C-4F38-B562-29EC9140B41F}" dt="2023-06-28T13:50:46.785" v="60" actId="11"/>
          <ac:spMkLst>
            <pc:docMk/>
            <pc:sldMk cId="3780740264" sldId="268"/>
            <ac:spMk id="6" creationId="{53F930E0-8264-4E9A-88D8-9D5A28C39A7E}"/>
          </ac:spMkLst>
        </pc:spChg>
        <pc:picChg chg="add mod">
          <ac:chgData name="TREVEY Kevin" userId="ab921f5d-15a1-47fc-a52d-6a7e2e895a56" providerId="ADAL" clId="{6FE0CD33-473C-4F38-B562-29EC9140B41F}" dt="2023-06-30T10:22:44.298" v="507"/>
          <ac:picMkLst>
            <pc:docMk/>
            <pc:sldMk cId="3780740264" sldId="268"/>
            <ac:picMk id="2" creationId="{4CE48C03-8466-A513-093E-852DFD1E702D}"/>
          </ac:picMkLst>
        </pc:picChg>
      </pc:sldChg>
      <pc:sldChg chg="addSp delSp modSp new mod">
        <pc:chgData name="TREVEY Kevin" userId="ab921f5d-15a1-47fc-a52d-6a7e2e895a56" providerId="ADAL" clId="{6FE0CD33-473C-4F38-B562-29EC9140B41F}" dt="2023-06-28T14:01:21.001" v="387" actId="20577"/>
        <pc:sldMkLst>
          <pc:docMk/>
          <pc:sldMk cId="3696459783" sldId="269"/>
        </pc:sldMkLst>
        <pc:spChg chg="del">
          <ac:chgData name="TREVEY Kevin" userId="ab921f5d-15a1-47fc-a52d-6a7e2e895a56" providerId="ADAL" clId="{6FE0CD33-473C-4F38-B562-29EC9140B41F}" dt="2023-06-28T13:51:06.115" v="62" actId="478"/>
          <ac:spMkLst>
            <pc:docMk/>
            <pc:sldMk cId="3696459783" sldId="269"/>
            <ac:spMk id="2" creationId="{B0EA5DC7-0D60-F03F-7765-06F787B62791}"/>
          </ac:spMkLst>
        </pc:spChg>
        <pc:spChg chg="del">
          <ac:chgData name="TREVEY Kevin" userId="ab921f5d-15a1-47fc-a52d-6a7e2e895a56" providerId="ADAL" clId="{6FE0CD33-473C-4F38-B562-29EC9140B41F}" dt="2023-06-28T13:51:06.764" v="63" actId="478"/>
          <ac:spMkLst>
            <pc:docMk/>
            <pc:sldMk cId="3696459783" sldId="269"/>
            <ac:spMk id="3" creationId="{70494CFE-1A2C-0546-2CD4-522ED29E7570}"/>
          </ac:spMkLst>
        </pc:spChg>
        <pc:spChg chg="add mod">
          <ac:chgData name="TREVEY Kevin" userId="ab921f5d-15a1-47fc-a52d-6a7e2e895a56" providerId="ADAL" clId="{6FE0CD33-473C-4F38-B562-29EC9140B41F}" dt="2023-06-28T14:00:50.963" v="381" actId="313"/>
          <ac:spMkLst>
            <pc:docMk/>
            <pc:sldMk cId="3696459783" sldId="269"/>
            <ac:spMk id="4" creationId="{E0EBE6CA-4E01-43FF-4E23-EDDC79D8A4D4}"/>
          </ac:spMkLst>
        </pc:spChg>
        <pc:spChg chg="add mod">
          <ac:chgData name="TREVEY Kevin" userId="ab921f5d-15a1-47fc-a52d-6a7e2e895a56" providerId="ADAL" clId="{6FE0CD33-473C-4F38-B562-29EC9140B41F}" dt="2023-06-28T14:01:21.001" v="387" actId="20577"/>
          <ac:spMkLst>
            <pc:docMk/>
            <pc:sldMk cId="3696459783" sldId="269"/>
            <ac:spMk id="5" creationId="{C4112CCB-61EE-C8C6-A29F-3BC461998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05A68-C139-860D-46A2-ACF8567AE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F270BF-6D05-B01D-B89D-D6FF81AF3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3821C-6999-63E6-AFCD-0256667E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1E122-4DFA-0252-3204-A6171610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F8670-5237-020C-2170-208A49A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0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F39B-3EF9-4156-F8E9-3D228896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80FD5C-CF77-9F5D-3606-75BD6625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D7267-E8AC-29F8-9939-64ACF3CC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07E237-576C-C262-65C8-A5D6E05F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8C1CF-3DC4-4A36-AF01-CB3F9FEE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F8C729-1218-08D6-2649-AA2CD45D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9D1AA5-0380-A23F-1828-1E0EFEFD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8B011-E319-77A1-D80F-FF6C010F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B36B9-8353-9521-7452-627C9640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46D9D-C290-549C-731B-72A467D6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EE87A-2942-74A0-53E3-5EFE0BFE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038BF-8721-2685-CBF1-F3AAFA7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7EA2D1-5EDF-D010-5461-7380B87F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524D3-6B2E-DECC-6224-47FFF5E6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3ADDA-0610-1C9B-A1F4-3B5964EE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9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F174F-469D-02AA-2162-4F6DDC1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63D92-F358-35D2-527F-B236B0BC0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AA1F2-B79D-F31F-2E2A-DAFCD20B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6077A8-59C0-3855-21BF-AFB4CB52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61542E-88E4-2750-B642-05E27284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71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C4DD9-210D-9466-7951-F97D6E99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05460-9C7D-ED1F-111B-6BB7FAB4B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368226-3BFB-F3B8-F890-0A6B3934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81DDB8-F418-7BB7-8D3F-6CC1E061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344C11-6255-4F89-89BE-03D2CE5B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D2F32-F027-B60C-A0B1-E17CF832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5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F2067-33AE-8A59-2363-6673FC70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B0CDB6-E95B-D40D-0330-F10E5E8D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FC5E08-AA15-36EB-0E6B-3E162A4A6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0B5A05-3342-C778-D85D-904720CF7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C56616-2AD2-C2BC-DF1C-6377E9580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998371-9800-BF95-63F6-21B666A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D4659E-66B1-A5C5-352E-C550389E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C53DC4-4248-DBD7-CA4D-CCC4B4C6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DC97B-E68A-5D17-DB04-FB2D3F1C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BB3066-1317-2C67-F52A-B33F43BD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35933-E92B-0999-3F1D-0C42453D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14228-E272-78D0-5E3A-87C678A4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9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2F4762-E125-1E47-AEF4-64AE1097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339F6B-8E76-5216-59E6-160FFEE4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916E0-2022-442A-6483-BCA4E0EA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63CD4-772C-8B32-87DD-6034CE53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F86EC-F1FD-97BA-C7A1-A069BDB4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C1687F-9044-D8B0-352D-03EFE816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5EBA4-11F4-2807-9A5B-D9035FA2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884612-5EE8-41DF-344D-843A1BA2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A027F7-8070-EA5A-1574-59E1F94A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51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3F155-D6ED-AC1C-8C39-726C57B5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824877-9DDF-2EAA-4A31-344D2731D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FD71B5-FF4F-EC4D-ADDC-1001A8494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FC54C4-F808-FA75-85C2-D080E9C7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CD4755-0C1D-414A-E5A1-E0182EC5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3A1D81-AAFE-E8DA-0E44-2855789C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9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7812F6-954F-4F08-C3B9-81C120CA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0146F-80E5-7B12-6874-AEBDB858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C42A5-2C22-41EA-156C-628B6EEE0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9774-F4EB-4BA8-9FAD-CE6A7CD2A8E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95661D-2270-0151-48FF-FFEBD6C83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CA2A5-FA20-2F64-BEAC-B3FAD2FA8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E63A-ED64-4A6E-8C52-84F89F6AF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4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techeng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1F892-0102-E951-6512-1254844E7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8800" b="1" dirty="0"/>
              <a:t>Application</a:t>
            </a:r>
            <a:br>
              <a:rPr lang="fr-FR" sz="8800" b="1" dirty="0"/>
            </a:br>
            <a:endParaRPr lang="fr-FR" sz="88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71B370-AF81-EB35-51C2-C1CF5650E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réalisé par Kevin Trevey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DEE49E-22E7-A1C8-2FDC-A8E7FBC8519B}"/>
              </a:ext>
            </a:extLst>
          </p:cNvPr>
          <p:cNvSpPr txBox="1"/>
          <p:nvPr/>
        </p:nvSpPr>
        <p:spPr>
          <a:xfrm>
            <a:off x="2540000" y="4429919"/>
            <a:ext cx="711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dirty="0"/>
              <a:t>Une application dédiée aux commissaires techniques de la FFSA</a:t>
            </a:r>
          </a:p>
          <a:p>
            <a:pPr algn="l"/>
            <a:endParaRPr lang="fr-FR" sz="2000" b="1" dirty="0"/>
          </a:p>
          <a:p>
            <a:pPr algn="ctr"/>
            <a:r>
              <a:rPr lang="fr-F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Cette application est développée de façon indépendante et n'est pas sous le contrôle de la FFSA.</a:t>
            </a:r>
          </a:p>
          <a:p>
            <a:pPr algn="ctr"/>
            <a:r>
              <a:rPr lang="fr-F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site de référence est celui de la FFSA.</a:t>
            </a:r>
          </a:p>
        </p:txBody>
      </p:sp>
      <p:pic>
        <p:nvPicPr>
          <p:cNvPr id="8" name="Image 7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B15481AB-481D-DA40-5E4A-BE0513A2A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01"/>
          <a:stretch/>
        </p:blipFill>
        <p:spPr>
          <a:xfrm>
            <a:off x="2453324" y="2230854"/>
            <a:ext cx="7285351" cy="8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2D2A6F09-9DBD-7AEF-2187-FB3F5FDE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12" y="243225"/>
            <a:ext cx="2922393" cy="6080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3F930E0-8264-4E9A-88D8-9D5A28C39A7E}"/>
              </a:ext>
            </a:extLst>
          </p:cNvPr>
          <p:cNvSpPr txBox="1">
            <a:spLocks/>
          </p:cNvSpPr>
          <p:nvPr/>
        </p:nvSpPr>
        <p:spPr>
          <a:xfrm>
            <a:off x="669303" y="1304620"/>
            <a:ext cx="9426804" cy="439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L’application est composée de 4 onglets : </a:t>
            </a:r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457200" indent="-457200" algn="l">
              <a:buAutoNum type="arabicParenR"/>
            </a:pPr>
            <a:r>
              <a:rPr lang="fr-FR" sz="2000" b="1" dirty="0">
                <a:solidFill>
                  <a:srgbClr val="0070C0"/>
                </a:solidFill>
              </a:rPr>
              <a:t>Moderne : </a:t>
            </a:r>
            <a:r>
              <a:rPr lang="fr-FR" sz="2000" dirty="0"/>
              <a:t>Règlements techniques des véhicules modernes</a:t>
            </a:r>
          </a:p>
          <a:p>
            <a:pPr algn="l"/>
            <a:r>
              <a:rPr lang="fr-FR" sz="2000" dirty="0"/>
              <a:t>Dans la liste déroulante vous trouverez les catégories suivantes :</a:t>
            </a:r>
          </a:p>
          <a:p>
            <a:pPr algn="l"/>
            <a:r>
              <a:rPr lang="fr-FR" sz="2000" dirty="0"/>
              <a:t>	- Annexe J </a:t>
            </a:r>
          </a:p>
          <a:p>
            <a:pPr algn="l"/>
            <a:r>
              <a:rPr lang="fr-FR" sz="2000" dirty="0"/>
              <a:t>	- Biplace Monoplace</a:t>
            </a:r>
          </a:p>
          <a:p>
            <a:pPr algn="l"/>
            <a:r>
              <a:rPr lang="fr-FR" sz="2000" dirty="0"/>
              <a:t>	- Drift Accélération</a:t>
            </a:r>
          </a:p>
          <a:p>
            <a:pPr algn="l"/>
            <a:r>
              <a:rPr lang="fr-FR" sz="2000" dirty="0"/>
              <a:t>	- Tout Terrain</a:t>
            </a:r>
          </a:p>
          <a:p>
            <a:pPr algn="l"/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8EEF116-0D4B-B14D-D544-A13262181AA9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/>
              <a:t>Présentation des fonctionnalités 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53E737A5-B291-B527-312D-796A6DD84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74" y="534373"/>
            <a:ext cx="2628868" cy="4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E98C9C72-E389-E251-8712-9A6FCF61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12" y="243225"/>
            <a:ext cx="2922393" cy="6080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3F930E0-8264-4E9A-88D8-9D5A28C39A7E}"/>
              </a:ext>
            </a:extLst>
          </p:cNvPr>
          <p:cNvSpPr txBox="1">
            <a:spLocks/>
          </p:cNvSpPr>
          <p:nvPr/>
        </p:nvSpPr>
        <p:spPr>
          <a:xfrm>
            <a:off x="669303" y="1304620"/>
            <a:ext cx="7204697" cy="439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457200" indent="-457200" algn="l">
              <a:buFont typeface="+mj-lt"/>
              <a:buAutoNum type="arabicParenR" startAt="2"/>
            </a:pPr>
            <a:r>
              <a:rPr lang="fr-FR" sz="2000" b="1" dirty="0">
                <a:solidFill>
                  <a:srgbClr val="0070C0"/>
                </a:solidFill>
              </a:rPr>
              <a:t>Listes Techniques : </a:t>
            </a:r>
            <a:r>
              <a:rPr lang="fr-FR" sz="2000" dirty="0"/>
              <a:t>Les listes techniques (Récapitulatifs des équipements de sécurité, </a:t>
            </a:r>
            <a:r>
              <a:rPr lang="fr-FR" sz="2000" dirty="0" err="1"/>
              <a:t>etc</a:t>
            </a:r>
            <a:r>
              <a:rPr lang="fr-FR" sz="2000" dirty="0"/>
              <a:t>). </a:t>
            </a: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F16468C-FEF6-F6D3-26F2-EF3F072B7286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/>
              <a:t>Présentation des fonctionnalités 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26B6EE77-F652-D40C-D9DB-0EC7A9B0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74" y="515323"/>
            <a:ext cx="2628868" cy="4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0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8C1C3533-7514-E728-8DE9-3654A80C2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12" y="243225"/>
            <a:ext cx="2922393" cy="6080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3F930E0-8264-4E9A-88D8-9D5A28C39A7E}"/>
              </a:ext>
            </a:extLst>
          </p:cNvPr>
          <p:cNvSpPr txBox="1">
            <a:spLocks/>
          </p:cNvSpPr>
          <p:nvPr/>
        </p:nvSpPr>
        <p:spPr>
          <a:xfrm>
            <a:off x="669303" y="1304620"/>
            <a:ext cx="7204697" cy="439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457200" indent="-457200" algn="l">
              <a:buFont typeface="+mj-lt"/>
              <a:buAutoNum type="arabicParenR" startAt="3"/>
            </a:pPr>
            <a:r>
              <a:rPr lang="fr-FR" sz="2000" b="1" dirty="0">
                <a:solidFill>
                  <a:srgbClr val="0070C0"/>
                </a:solidFill>
              </a:rPr>
              <a:t>Outils de calcul : </a:t>
            </a:r>
            <a:r>
              <a:rPr lang="fr-FR" sz="2000" dirty="0"/>
              <a:t>Cet onglet regroupe une palette d’outils de calcul (cylindrée, rapport de boite, taux de compression, </a:t>
            </a:r>
            <a:r>
              <a:rPr lang="fr-FR" sz="2000" dirty="0" err="1"/>
              <a:t>etc</a:t>
            </a:r>
            <a:r>
              <a:rPr lang="fr-FR" sz="2000" dirty="0"/>
              <a:t>) </a:t>
            </a:r>
            <a:endParaRPr lang="fr-FR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E85FC6B-83E6-9A47-1646-A89AA309DCE4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/>
              <a:t>Présentation des fonctionnalités 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4C428727-9AF9-C727-CA03-B2703CBFF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17" y="500705"/>
            <a:ext cx="2628868" cy="4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Appareils électroniques, capture d’écran, Site web&#10;&#10;Description générée automatiquement">
            <a:extLst>
              <a:ext uri="{FF2B5EF4-FFF2-40B4-BE49-F238E27FC236}">
                <a16:creationId xmlns:a16="http://schemas.microsoft.com/office/drawing/2014/main" id="{18F0B916-5395-6DF0-F8D3-96F8CA8D6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12" y="243225"/>
            <a:ext cx="2922393" cy="6080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3F930E0-8264-4E9A-88D8-9D5A28C39A7E}"/>
              </a:ext>
            </a:extLst>
          </p:cNvPr>
          <p:cNvSpPr txBox="1">
            <a:spLocks/>
          </p:cNvSpPr>
          <p:nvPr/>
        </p:nvSpPr>
        <p:spPr>
          <a:xfrm>
            <a:off x="669303" y="1304620"/>
            <a:ext cx="7204697" cy="439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457200" indent="-457200" algn="l">
              <a:buFont typeface="+mj-lt"/>
              <a:buAutoNum type="arabicParenR" startAt="4"/>
            </a:pPr>
            <a:r>
              <a:rPr lang="fr-FR" sz="2000" b="1" dirty="0">
                <a:solidFill>
                  <a:srgbClr val="0070C0"/>
                </a:solidFill>
              </a:rPr>
              <a:t>Manuel : </a:t>
            </a:r>
            <a:r>
              <a:rPr lang="fr-FR" sz="2000" dirty="0"/>
              <a:t>Cet onglet permet de consulter le Manuel des Commissaires Techniques. </a:t>
            </a:r>
            <a:endParaRPr lang="fr-FR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0339CCB-4C89-8037-EE99-3657FA285E06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/>
              <a:t>Présentation des fonctionnalités 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4CE48C03-8466-A513-093E-852DFD1E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17" y="500705"/>
            <a:ext cx="2628868" cy="4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E0EBE6CA-4E01-43FF-4E23-EDDC79D8A4D4}"/>
              </a:ext>
            </a:extLst>
          </p:cNvPr>
          <p:cNvSpPr txBox="1">
            <a:spLocks/>
          </p:cNvSpPr>
          <p:nvPr/>
        </p:nvSpPr>
        <p:spPr>
          <a:xfrm>
            <a:off x="1382598" y="2601119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Pour toute question, suggestion, ou requête, veuillez écrire à l’adresse suivante : </a:t>
            </a:r>
          </a:p>
          <a:p>
            <a:pPr algn="l"/>
            <a:endParaRPr lang="fr-FR" b="1" dirty="0"/>
          </a:p>
          <a:p>
            <a:r>
              <a:rPr lang="fr-FR" b="1" dirty="0"/>
              <a:t>kevin.trevey7@gmail.com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4112CCB-61EE-C8C6-A29F-3BC461998E6E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600" b="1" dirty="0"/>
              <a:t>Information complémentaire</a:t>
            </a:r>
          </a:p>
        </p:txBody>
      </p:sp>
    </p:spTree>
    <p:extLst>
      <p:ext uri="{BB962C8B-B14F-4D97-AF65-F5344CB8AC3E}">
        <p14:creationId xmlns:p14="http://schemas.microsoft.com/office/powerpoint/2010/main" val="369645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>
            <a:extLst>
              <a:ext uri="{FF2B5EF4-FFF2-40B4-BE49-F238E27FC236}">
                <a16:creationId xmlns:a16="http://schemas.microsoft.com/office/drawing/2014/main" id="{BBE5ED54-4DE9-1899-F64A-DC6D1A1AB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83" y="2442540"/>
            <a:ext cx="9426804" cy="3175939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Lien vers l’application : </a:t>
            </a:r>
            <a:r>
              <a:rPr lang="fr-FR" dirty="0">
                <a:hlinkClick r:id="rId2"/>
              </a:rPr>
              <a:t>https://autotecheng.github.io/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Il est préférable d’ouvrir le lien avec </a:t>
            </a:r>
            <a:r>
              <a:rPr lang="fr-FR" b="1" dirty="0"/>
              <a:t>Google Chrome </a:t>
            </a:r>
            <a:r>
              <a:rPr lang="fr-FR" dirty="0"/>
              <a:t>pour le bon fonctionnement de l’application. 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DCF281-B63E-C289-83D7-8AA708E5D7F1}"/>
              </a:ext>
            </a:extLst>
          </p:cNvPr>
          <p:cNvSpPr txBox="1"/>
          <p:nvPr/>
        </p:nvSpPr>
        <p:spPr>
          <a:xfrm>
            <a:off x="801383" y="885578"/>
            <a:ext cx="6136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4000" b="1" dirty="0"/>
              <a:t>Procédure d’installation </a:t>
            </a:r>
          </a:p>
        </p:txBody>
      </p:sp>
    </p:spTree>
    <p:extLst>
      <p:ext uri="{BB962C8B-B14F-4D97-AF65-F5344CB8AC3E}">
        <p14:creationId xmlns:p14="http://schemas.microsoft.com/office/powerpoint/2010/main" val="231001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Png Images - Free Download on Freepik">
            <a:extLst>
              <a:ext uri="{FF2B5EF4-FFF2-40B4-BE49-F238E27FC236}">
                <a16:creationId xmlns:a16="http://schemas.microsoft.com/office/drawing/2014/main" id="{1E0B77F5-A8FA-23CB-97BD-27B8095E5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31"/>
          <a:stretch/>
        </p:blipFill>
        <p:spPr bwMode="auto">
          <a:xfrm>
            <a:off x="-575390" y="-162559"/>
            <a:ext cx="11718770" cy="692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1C9318-9FF4-7363-2B24-2B31C526A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191" y="1329613"/>
            <a:ext cx="6570449" cy="38923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DC616D0-7C41-0624-BF20-99E1723114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29"/>
          <a:stretch/>
        </p:blipFill>
        <p:spPr>
          <a:xfrm>
            <a:off x="6268986" y="252653"/>
            <a:ext cx="2285734" cy="661748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3F930E0-8264-4E9A-88D8-9D5A28C39A7E}"/>
              </a:ext>
            </a:extLst>
          </p:cNvPr>
          <p:cNvSpPr txBox="1">
            <a:spLocks/>
          </p:cNvSpPr>
          <p:nvPr/>
        </p:nvSpPr>
        <p:spPr>
          <a:xfrm>
            <a:off x="66930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Installation de l’application </a:t>
            </a:r>
            <a:r>
              <a:rPr lang="fr-FR" b="1" dirty="0"/>
              <a:t>sur ordinateur </a:t>
            </a:r>
            <a:r>
              <a:rPr lang="fr-FR" dirty="0"/>
              <a:t>avec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68F711-5CCC-6968-E05E-8A001610961E}"/>
              </a:ext>
            </a:extLst>
          </p:cNvPr>
          <p:cNvSpPr/>
          <p:nvPr/>
        </p:nvSpPr>
        <p:spPr>
          <a:xfrm>
            <a:off x="7479792" y="1463040"/>
            <a:ext cx="221488" cy="2255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CF8C-C0DC-D732-7FE8-C67FD3DB6643}"/>
              </a:ext>
            </a:extLst>
          </p:cNvPr>
          <p:cNvCxnSpPr>
            <a:endCxn id="7" idx="6"/>
          </p:cNvCxnSpPr>
          <p:nvPr/>
        </p:nvCxnSpPr>
        <p:spPr>
          <a:xfrm flipH="1" flipV="1">
            <a:off x="7701280" y="1575816"/>
            <a:ext cx="1970621" cy="601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ous-titre 2">
            <a:extLst>
              <a:ext uri="{FF2B5EF4-FFF2-40B4-BE49-F238E27FC236}">
                <a16:creationId xmlns:a16="http://schemas.microsoft.com/office/drawing/2014/main" id="{720942F1-BAE2-3F8F-3A2A-B8569322BCB4}"/>
              </a:ext>
            </a:extLst>
          </p:cNvPr>
          <p:cNvSpPr txBox="1">
            <a:spLocks/>
          </p:cNvSpPr>
          <p:nvPr/>
        </p:nvSpPr>
        <p:spPr>
          <a:xfrm>
            <a:off x="9671901" y="2085846"/>
            <a:ext cx="239464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Installer l’application en cliquant ici.</a:t>
            </a:r>
          </a:p>
          <a:p>
            <a:pPr algn="l"/>
            <a:endParaRPr lang="fr-FR" sz="1800" dirty="0"/>
          </a:p>
          <a:p>
            <a:pPr algn="l"/>
            <a:r>
              <a:rPr lang="fr-FR" sz="1800" dirty="0"/>
              <a:t>Vous pouvez également consulter l’application depuis le site web. </a:t>
            </a:r>
          </a:p>
        </p:txBody>
      </p:sp>
      <p:pic>
        <p:nvPicPr>
          <p:cNvPr id="3" name="Image 2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F6177AE4-4EBC-6F96-58DF-011D69345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25" y="2773623"/>
            <a:ext cx="2912426" cy="523993"/>
          </a:xfrm>
          <a:prstGeom prst="rect">
            <a:avLst/>
          </a:prstGeom>
        </p:spPr>
      </p:pic>
      <p:pic>
        <p:nvPicPr>
          <p:cNvPr id="4" name="Image 3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AC2EDB4D-D2C9-144C-02A8-BE354047A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14" y="1844833"/>
            <a:ext cx="1784275" cy="3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9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Png Images - Free Download on Freepik">
            <a:extLst>
              <a:ext uri="{FF2B5EF4-FFF2-40B4-BE49-F238E27FC236}">
                <a16:creationId xmlns:a16="http://schemas.microsoft.com/office/drawing/2014/main" id="{1E0B77F5-A8FA-23CB-97BD-27B8095E5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31"/>
          <a:stretch/>
        </p:blipFill>
        <p:spPr bwMode="auto">
          <a:xfrm>
            <a:off x="-575390" y="-162559"/>
            <a:ext cx="11718770" cy="692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3F4BB79-03F4-ADD5-A45D-783A1A102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93" y="1295038"/>
            <a:ext cx="6652845" cy="389913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CF8C-C0DC-D732-7FE8-C67FD3DB6643}"/>
              </a:ext>
            </a:extLst>
          </p:cNvPr>
          <p:cNvCxnSpPr>
            <a:cxnSpLocks/>
          </p:cNvCxnSpPr>
          <p:nvPr/>
        </p:nvCxnSpPr>
        <p:spPr>
          <a:xfrm flipH="1">
            <a:off x="7692272" y="2207926"/>
            <a:ext cx="1857081" cy="73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8DC616D0-7C41-0624-BF20-99E1723114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29"/>
          <a:stretch/>
        </p:blipFill>
        <p:spPr>
          <a:xfrm>
            <a:off x="6268986" y="252653"/>
            <a:ext cx="2285734" cy="661748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3F930E0-8264-4E9A-88D8-9D5A28C39A7E}"/>
              </a:ext>
            </a:extLst>
          </p:cNvPr>
          <p:cNvSpPr txBox="1">
            <a:spLocks/>
          </p:cNvSpPr>
          <p:nvPr/>
        </p:nvSpPr>
        <p:spPr>
          <a:xfrm>
            <a:off x="66930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Installation de l’application </a:t>
            </a:r>
            <a:r>
              <a:rPr lang="fr-FR" b="1" dirty="0"/>
              <a:t>sur ordinateur </a:t>
            </a:r>
            <a:r>
              <a:rPr lang="fr-FR" dirty="0"/>
              <a:t>avec 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20942F1-BAE2-3F8F-3A2A-B8569322BCB4}"/>
              </a:ext>
            </a:extLst>
          </p:cNvPr>
          <p:cNvSpPr txBox="1">
            <a:spLocks/>
          </p:cNvSpPr>
          <p:nvPr/>
        </p:nvSpPr>
        <p:spPr>
          <a:xfrm>
            <a:off x="9671901" y="2085846"/>
            <a:ext cx="239464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Puis cliquez sur « installer »</a:t>
            </a:r>
          </a:p>
          <a:p>
            <a:pPr algn="l"/>
            <a:endParaRPr lang="fr-FR" sz="1800" dirty="0"/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2CE81C3A-8012-A9F8-6D64-86789D07E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7" y="1810969"/>
            <a:ext cx="1784275" cy="3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Png Images - Free Download on Freepik">
            <a:extLst>
              <a:ext uri="{FF2B5EF4-FFF2-40B4-BE49-F238E27FC236}">
                <a16:creationId xmlns:a16="http://schemas.microsoft.com/office/drawing/2014/main" id="{1E0B77F5-A8FA-23CB-97BD-27B8095E5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31"/>
          <a:stretch/>
        </p:blipFill>
        <p:spPr bwMode="auto">
          <a:xfrm>
            <a:off x="-575390" y="-162559"/>
            <a:ext cx="11718770" cy="692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D70A3BD-390E-D7CC-6FCD-F18AFF2B7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93" y="1329614"/>
            <a:ext cx="6622297" cy="3873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DC616D0-7C41-0624-BF20-99E1723114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29"/>
          <a:stretch/>
        </p:blipFill>
        <p:spPr>
          <a:xfrm>
            <a:off x="6268986" y="252653"/>
            <a:ext cx="2285734" cy="661748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3F930E0-8264-4E9A-88D8-9D5A28C39A7E}"/>
              </a:ext>
            </a:extLst>
          </p:cNvPr>
          <p:cNvSpPr txBox="1">
            <a:spLocks/>
          </p:cNvSpPr>
          <p:nvPr/>
        </p:nvSpPr>
        <p:spPr>
          <a:xfrm>
            <a:off x="66930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Installation de l’application </a:t>
            </a:r>
            <a:r>
              <a:rPr lang="fr-FR" b="1" dirty="0"/>
              <a:t>sur ordinateur </a:t>
            </a:r>
            <a:r>
              <a:rPr lang="fr-FR" dirty="0"/>
              <a:t>avec 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20942F1-BAE2-3F8F-3A2A-B8569322BCB4}"/>
              </a:ext>
            </a:extLst>
          </p:cNvPr>
          <p:cNvSpPr txBox="1">
            <a:spLocks/>
          </p:cNvSpPr>
          <p:nvPr/>
        </p:nvSpPr>
        <p:spPr>
          <a:xfrm>
            <a:off x="9522538" y="2102271"/>
            <a:ext cx="239464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L’application est installée, vous avez maintenant une icône sur votre bureau pour y accéder.  </a:t>
            </a:r>
          </a:p>
          <a:p>
            <a:pPr algn="l"/>
            <a:endParaRPr lang="fr-FR" sz="1800" dirty="0"/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BAB1DA1-9314-528F-B15B-511BE3CBD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14" y="1468069"/>
            <a:ext cx="1784275" cy="3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6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4F052516-975D-E9AD-A503-D79703BC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5" y="243226"/>
            <a:ext cx="2922392" cy="60804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DC616D0-7C41-0624-BF20-99E172311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29"/>
          <a:stretch/>
        </p:blipFill>
        <p:spPr>
          <a:xfrm>
            <a:off x="5971518" y="243226"/>
            <a:ext cx="2285734" cy="661748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3F930E0-8264-4E9A-88D8-9D5A28C39A7E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Installation de l’application </a:t>
            </a:r>
            <a:r>
              <a:rPr lang="fr-FR" b="1" dirty="0"/>
              <a:t>sur téléphone </a:t>
            </a:r>
            <a:r>
              <a:rPr lang="fr-FR" dirty="0"/>
              <a:t>avec 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F3BD601A-FFB8-64BC-EFA6-9271C229D4D0}"/>
              </a:ext>
            </a:extLst>
          </p:cNvPr>
          <p:cNvSpPr txBox="1">
            <a:spLocks/>
          </p:cNvSpPr>
          <p:nvPr/>
        </p:nvSpPr>
        <p:spPr>
          <a:xfrm>
            <a:off x="5016945" y="2448242"/>
            <a:ext cx="50019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dirty="0"/>
              <a:t>Cliquer ici</a:t>
            </a:r>
          </a:p>
          <a:p>
            <a:pPr algn="l"/>
            <a:endParaRPr lang="fr-FR" sz="32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5604D08-949A-890B-C0E7-70C1913E27B6}"/>
              </a:ext>
            </a:extLst>
          </p:cNvPr>
          <p:cNvSpPr/>
          <p:nvPr/>
        </p:nvSpPr>
        <p:spPr>
          <a:xfrm>
            <a:off x="11411953" y="566928"/>
            <a:ext cx="221488" cy="2255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C9106E9C-C950-6C88-929C-BABC39CC3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17" y="940974"/>
            <a:ext cx="2628868" cy="472976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31C73E0-A3FA-172F-5DB7-3AD9A6709DBD}"/>
              </a:ext>
            </a:extLst>
          </p:cNvPr>
          <p:cNvCxnSpPr>
            <a:cxnSpLocks/>
          </p:cNvCxnSpPr>
          <p:nvPr/>
        </p:nvCxnSpPr>
        <p:spPr>
          <a:xfrm flipV="1">
            <a:off x="7024540" y="792480"/>
            <a:ext cx="4387413" cy="1842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6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0F8B206F-C09D-73BF-8209-C1B7E82C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12" y="243225"/>
            <a:ext cx="2922393" cy="60804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2BA3CBA-07DF-4AFA-CA4C-6A814D56A8E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905399" y="4263586"/>
            <a:ext cx="1787241" cy="179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ous-titre 2">
            <a:extLst>
              <a:ext uri="{FF2B5EF4-FFF2-40B4-BE49-F238E27FC236}">
                <a16:creationId xmlns:a16="http://schemas.microsoft.com/office/drawing/2014/main" id="{5B1D5284-FE1E-9E85-777F-06A6D7BB3AE7}"/>
              </a:ext>
            </a:extLst>
          </p:cNvPr>
          <p:cNvSpPr txBox="1">
            <a:spLocks/>
          </p:cNvSpPr>
          <p:nvPr/>
        </p:nvSpPr>
        <p:spPr>
          <a:xfrm>
            <a:off x="2684295" y="4007161"/>
            <a:ext cx="5333735" cy="150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dirty="0"/>
              <a:t>Puis : « installer l’application »</a:t>
            </a:r>
          </a:p>
          <a:p>
            <a:pPr algn="l"/>
            <a:endParaRPr lang="fr-FR" sz="32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1E0C01D-C2B2-B9AC-E09D-C866506FA68D}"/>
              </a:ext>
            </a:extLst>
          </p:cNvPr>
          <p:cNvSpPr/>
          <p:nvPr/>
        </p:nvSpPr>
        <p:spPr>
          <a:xfrm>
            <a:off x="9692640" y="4263586"/>
            <a:ext cx="1787241" cy="3592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FC87A9C-E46D-C3D5-7740-D8CBFCB32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29"/>
          <a:stretch/>
        </p:blipFill>
        <p:spPr>
          <a:xfrm>
            <a:off x="5971518" y="243226"/>
            <a:ext cx="2285734" cy="66174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A324F008-CCE3-EE5D-3193-EB15BFDF51BC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Installation de l’application </a:t>
            </a:r>
            <a:r>
              <a:rPr lang="fr-FR" b="1" dirty="0"/>
              <a:t>sur téléphone </a:t>
            </a:r>
            <a:r>
              <a:rPr lang="fr-FR" dirty="0"/>
              <a:t>avec </a:t>
            </a:r>
          </a:p>
        </p:txBody>
      </p:sp>
    </p:spTree>
    <p:extLst>
      <p:ext uri="{BB962C8B-B14F-4D97-AF65-F5344CB8AC3E}">
        <p14:creationId xmlns:p14="http://schemas.microsoft.com/office/powerpoint/2010/main" val="25929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47322716-DB0B-5B9C-3E31-38B0FDF8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12" y="243225"/>
            <a:ext cx="2922393" cy="60804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F8E59D3-7DCE-D7FB-4927-6210C3CF3D2F}"/>
              </a:ext>
            </a:extLst>
          </p:cNvPr>
          <p:cNvCxnSpPr>
            <a:cxnSpLocks/>
          </p:cNvCxnSpPr>
          <p:nvPr/>
        </p:nvCxnSpPr>
        <p:spPr>
          <a:xfrm>
            <a:off x="7274560" y="3556000"/>
            <a:ext cx="3677920" cy="467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>
            <a:extLst>
              <a:ext uri="{FF2B5EF4-FFF2-40B4-BE49-F238E27FC236}">
                <a16:creationId xmlns:a16="http://schemas.microsoft.com/office/drawing/2014/main" id="{7243ABAB-03CC-01AF-9F26-B36045B071DD}"/>
              </a:ext>
            </a:extLst>
          </p:cNvPr>
          <p:cNvSpPr txBox="1">
            <a:spLocks/>
          </p:cNvSpPr>
          <p:nvPr/>
        </p:nvSpPr>
        <p:spPr>
          <a:xfrm>
            <a:off x="4268703" y="3196896"/>
            <a:ext cx="44668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dirty="0"/>
              <a:t>Puis « installer »</a:t>
            </a:r>
          </a:p>
          <a:p>
            <a:pPr algn="l"/>
            <a:endParaRPr lang="fr-FR" sz="32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CE820E1-9A10-2B9E-CBED-50B428EF7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29"/>
          <a:stretch/>
        </p:blipFill>
        <p:spPr>
          <a:xfrm>
            <a:off x="5971518" y="243226"/>
            <a:ext cx="2285734" cy="661748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1AC0A97E-EB56-1055-9B72-F712B282C9E7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Installation de l’application </a:t>
            </a:r>
            <a:r>
              <a:rPr lang="fr-FR" b="1" dirty="0"/>
              <a:t>sur téléphone </a:t>
            </a:r>
            <a:r>
              <a:rPr lang="fr-FR" dirty="0"/>
              <a:t>avec </a:t>
            </a:r>
          </a:p>
        </p:txBody>
      </p:sp>
    </p:spTree>
    <p:extLst>
      <p:ext uri="{BB962C8B-B14F-4D97-AF65-F5344CB8AC3E}">
        <p14:creationId xmlns:p14="http://schemas.microsoft.com/office/powerpoint/2010/main" val="349282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Icône d’ordinateur, Système d’exploitation&#10;&#10;Description générée automatiquement">
            <a:extLst>
              <a:ext uri="{FF2B5EF4-FFF2-40B4-BE49-F238E27FC236}">
                <a16:creationId xmlns:a16="http://schemas.microsoft.com/office/drawing/2014/main" id="{DAE30853-69B0-C029-FE29-9191AC88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12" y="243225"/>
            <a:ext cx="2922393" cy="60804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16996B3D-A115-EC13-F1B5-63F5D8A448FC}"/>
              </a:ext>
            </a:extLst>
          </p:cNvPr>
          <p:cNvSpPr txBox="1">
            <a:spLocks/>
          </p:cNvSpPr>
          <p:nvPr/>
        </p:nvSpPr>
        <p:spPr>
          <a:xfrm>
            <a:off x="1845863" y="3039189"/>
            <a:ext cx="5154377" cy="26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L’application est installée, vous avez maintenant une icône sur votre bureau pour y accéder.  </a:t>
            </a:r>
          </a:p>
          <a:p>
            <a:endParaRPr lang="fr-FR" sz="28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F9426E9-2222-DF0D-D8E2-1184B8E3D4CE}"/>
              </a:ext>
            </a:extLst>
          </p:cNvPr>
          <p:cNvCxnSpPr>
            <a:cxnSpLocks/>
          </p:cNvCxnSpPr>
          <p:nvPr/>
        </p:nvCxnSpPr>
        <p:spPr>
          <a:xfrm flipV="1">
            <a:off x="7000240" y="2377440"/>
            <a:ext cx="3942080" cy="1229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28C155AB-0D4B-1748-EDF9-3E597D34FBE6}"/>
              </a:ext>
            </a:extLst>
          </p:cNvPr>
          <p:cNvSpPr/>
          <p:nvPr/>
        </p:nvSpPr>
        <p:spPr>
          <a:xfrm>
            <a:off x="10942320" y="1788160"/>
            <a:ext cx="782585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CBB5827-FC22-50B7-0F46-CA0A106E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29"/>
          <a:stretch/>
        </p:blipFill>
        <p:spPr>
          <a:xfrm>
            <a:off x="5971518" y="243226"/>
            <a:ext cx="2285734" cy="661748"/>
          </a:xfrm>
          <a:prstGeom prst="rect">
            <a:avLst/>
          </a:pr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CC627553-0017-833E-DB4E-99844FA2BA73}"/>
              </a:ext>
            </a:extLst>
          </p:cNvPr>
          <p:cNvSpPr txBox="1">
            <a:spLocks/>
          </p:cNvSpPr>
          <p:nvPr/>
        </p:nvSpPr>
        <p:spPr>
          <a:xfrm>
            <a:off x="303543" y="349581"/>
            <a:ext cx="94268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Installation de l’application </a:t>
            </a:r>
            <a:r>
              <a:rPr lang="fr-FR" b="1" dirty="0"/>
              <a:t>sur téléphone </a:t>
            </a:r>
            <a:r>
              <a:rPr lang="fr-FR" dirty="0"/>
              <a:t>avec </a:t>
            </a:r>
          </a:p>
        </p:txBody>
      </p:sp>
    </p:spTree>
    <p:extLst>
      <p:ext uri="{BB962C8B-B14F-4D97-AF65-F5344CB8AC3E}">
        <p14:creationId xmlns:p14="http://schemas.microsoft.com/office/powerpoint/2010/main" val="643410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f30fc12-c89a-4829-a476-5bf9e2086332}" enabled="1" method="Privilege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310</Words>
  <Application>Microsoft Office PowerPoint</Application>
  <PresentationFormat>Grand écran</PresentationFormat>
  <Paragraphs>55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Application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FFSA Tech</dc:title>
  <dc:creator>TREVEY Kevin</dc:creator>
  <cp:lastModifiedBy>TREVEY Kevin</cp:lastModifiedBy>
  <cp:revision>1</cp:revision>
  <dcterms:created xsi:type="dcterms:W3CDTF">2023-06-28T12:40:52Z</dcterms:created>
  <dcterms:modified xsi:type="dcterms:W3CDTF">2023-06-30T10:22:50Z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Confidential C</vt:lpwstr>
  </property>
</Properties>
</file>