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A28"/>
    <a:srgbClr val="2A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50545-9981-CA6B-340D-BF6464D76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B6DE5B-E774-6F7D-19C5-D8870EB05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E19F6-FDA3-FC4D-538B-99661687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C3A-4566-425F-A10E-D4140851621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15897-485F-3D7C-CB46-AB73B4A5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75B982-32B0-DFA8-B599-8F445734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B8C9-FA51-4433-8798-7700156428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B7CD5-3FB4-5F48-EC1D-4B7C345F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3616B7-7046-E126-066B-8A7E47C2C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C4025E-7394-3D66-FD68-59DBBA51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C3A-4566-425F-A10E-D4140851621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BF205B-638D-62AB-4F7A-4F19B71D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F56999-AFFE-EC0A-97F7-75F88284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B8C9-FA51-4433-8798-7700156428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3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99F5E6-615E-12E6-F109-EB477A273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B563A4-BCFC-A2EE-1A88-8D09156DC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B153E4-2343-0820-1851-A320335F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C3A-4566-425F-A10E-D4140851621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AF5939-2C49-DEC1-6285-3C3E929F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F5896B-93ED-C1B0-3CEB-5A8A4BEE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B8C9-FA51-4433-8798-7700156428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4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0E261-7D41-E59B-AF0A-557917DF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22A5AA-CC22-E999-4F45-93B11CCB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042BBF-28F2-0D0B-55EE-96636DDC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C3A-4566-425F-A10E-D4140851621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A83542-DFA9-8534-C0E3-1BA82B85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A1D9F-A922-784E-A88A-A0A3CC17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B8C9-FA51-4433-8798-7700156428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7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52AF7-FE1B-7D32-C8EA-9E77CB55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4F7E4F-5ACC-95F7-861B-AD256E4FE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4A9D5A-F7BF-1FB1-FA4B-0ECEDB38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C3A-4566-425F-A10E-D4140851621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65944D-F58A-8DC0-18A6-C37CE026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FD3486-46E4-DBE1-32C6-8ABE7F2F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B8C9-FA51-4433-8798-7700156428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C11F9-03B6-8AD7-0CB1-058F1961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1252C7-4B19-C96C-CC2F-AE2CA8BDC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77552D-E7FF-7EF3-0CE6-BCEDCCF6F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37B4D6-D996-2367-CCA7-858CD3B2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C3A-4566-425F-A10E-D4140851621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320CFF-6E0A-28F0-C7A3-7F9880D5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E9C06B-3783-D7E8-E592-76D135FE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B8C9-FA51-4433-8798-7700156428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9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4CA00-F3BB-CCA7-F3B0-A36BBE5C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B6AE9E-42D7-A43C-F975-5A93AE4DF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FC4655-9632-16E5-7218-D721C222F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729B5A-F39D-1DCD-7226-5682E2CEA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1FEA30-31EA-0C44-CF61-D02D91AF5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5040E1-6633-AB61-560B-FC9719F3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C3A-4566-425F-A10E-D4140851621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B83044-E995-431C-0CA6-8D9904DB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5A58D9-5B78-67EB-0871-B2471B8B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B8C9-FA51-4433-8798-7700156428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2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ABE18-4E02-7177-63C2-0A71E2AB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0CA38A-FE50-670E-1553-60A71F53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C3A-4566-425F-A10E-D4140851621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380E57-35D7-F296-2DEF-603C5EE6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FA5172-2B8D-837C-2C7F-BDD9960F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B8C9-FA51-4433-8798-7700156428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48D419-DE68-9FDD-9AB4-D848FF87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C3A-4566-425F-A10E-D4140851621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AB6CF4-8FD3-BD5E-475E-66F53F9B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13F1A4-A1A0-7B64-5767-D2428C3F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B8C9-FA51-4433-8798-7700156428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45FFF-120A-DC1C-671F-3D14B790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8141DE-D545-B358-BB94-8C24D2D7E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099A9D-4DB3-BCBB-4FEA-A50101057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D7E55A-B5D7-4AD1-68B2-6D8B4E9C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C3A-4566-425F-A10E-D4140851621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CD6C68-B3B5-BDBD-7BF2-F90C2A39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C1F5CA-08D7-64C8-6D58-96BB6926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B8C9-FA51-4433-8798-7700156428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02CBF-3EC4-CE15-1AEE-411EE0A2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A6DF3F-9DFA-3E87-907C-86C80347D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7A63A6-2A38-2D8D-5C1E-874174BB0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D15703-DA79-5827-E869-5E4E7460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C3A-4566-425F-A10E-D4140851621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2C0399-E617-0281-1601-036ABF46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85F696-7E49-C710-C4A7-6255715B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B8C9-FA51-4433-8798-7700156428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DE775B9-D8BC-CC22-42E2-CE962919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E4DDF7-F8CE-DF1D-E1C9-BE14F44E2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DD939E-1C73-8DFB-67F1-FC90E0A75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EC3A-4566-425F-A10E-D4140851621E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DA6DE5-625A-D4DD-7B7F-B5AF8B51E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3AE35A-320E-72AC-D174-8A3721E93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B8C9-FA51-4433-8798-770015642841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E4F71A9-B6A7-C087-43BD-ED6809FF059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6725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78731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 Safety Icon Images – Browse 205,536 Stock Photos, Vectors, and Video |  Adobe Stock">
            <a:extLst>
              <a:ext uri="{FF2B5EF4-FFF2-40B4-BE49-F238E27FC236}">
                <a16:creationId xmlns:a16="http://schemas.microsoft.com/office/drawing/2014/main" id="{B784CE50-FE35-61B8-1C92-E13D50D33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228850"/>
            <a:ext cx="2027544" cy="202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3A64C0-792B-B027-5AA4-9FD0A5219E2F}"/>
              </a:ext>
            </a:extLst>
          </p:cNvPr>
          <p:cNvSpPr txBox="1"/>
          <p:nvPr/>
        </p:nvSpPr>
        <p:spPr>
          <a:xfrm>
            <a:off x="3645024" y="2688624"/>
            <a:ext cx="6200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rgbClr val="2B2A28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SWE SAFETY</a:t>
            </a:r>
            <a:endParaRPr lang="en-US" sz="6600" dirty="0">
              <a:solidFill>
                <a:srgbClr val="2B2A28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2" descr="Car Safety Icon Images – Browse 205,536 Stock Photos, Vectors, and Video |  Adobe Stock">
            <a:extLst>
              <a:ext uri="{FF2B5EF4-FFF2-40B4-BE49-F238E27FC236}">
                <a16:creationId xmlns:a16="http://schemas.microsoft.com/office/drawing/2014/main" id="{5C1AF930-C17F-C380-ED96-9E229C5E3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0"/>
          <a:stretch/>
        </p:blipFill>
        <p:spPr bwMode="auto">
          <a:xfrm flipH="1">
            <a:off x="8738772" y="2228850"/>
            <a:ext cx="1888646" cy="202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04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Appareils électroniques, circuit, Composant électronique, Ingénierie électronique&#10;&#10;Description générée automatiquement">
            <a:extLst>
              <a:ext uri="{FF2B5EF4-FFF2-40B4-BE49-F238E27FC236}">
                <a16:creationId xmlns:a16="http://schemas.microsoft.com/office/drawing/2014/main" id="{67E54701-0EAF-7051-ABB6-E34CDE490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61925"/>
            <a:ext cx="6534149" cy="65341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79557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ADLaM Display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TREVEY, KEVIN</dc:creator>
  <cp:lastModifiedBy>TREVEY, KEVIN</cp:lastModifiedBy>
  <cp:revision>1</cp:revision>
  <dcterms:created xsi:type="dcterms:W3CDTF">2024-05-19T17:48:19Z</dcterms:created>
  <dcterms:modified xsi:type="dcterms:W3CDTF">2024-05-20T15:04:29Z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Internal</vt:lpwstr>
  </property>
</Properties>
</file>