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83a00f34b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83a00f34b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180"/>
              <a:t>AUTOBAHN.SK</a:t>
            </a:r>
            <a:endParaRPr sz="41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180"/>
              <a:t>BACKEND WEBOVEJ APLIKÁCIE</a:t>
            </a:r>
            <a:endParaRPr sz="41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Bratislava, 2025</a:t>
            </a:r>
            <a:r>
              <a:rPr lang="cs"/>
              <a:t>		</a:t>
            </a:r>
            <a:r>
              <a:rPr lang="cs"/>
              <a:t>IV.D</a:t>
            </a:r>
            <a:r>
              <a:rPr lang="cs"/>
              <a:t>		</a:t>
            </a:r>
            <a:r>
              <a:rPr lang="cs"/>
              <a:t>Martin Mojžiš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Obsah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Predstavenie projektu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Proces návrhu projektu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Použité technológie v projekte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Proces vývoja projektu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Použité integrácie v projekte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</a:t>
            </a:r>
            <a:r>
              <a:rPr lang="cs"/>
              <a:t>rchitektúra zdrojového kódu projektu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Zverejnenie projektu na doménu a proces nasadenia na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Podnikateľský plán projektu (Výhody projektu oproti konkurencii)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Marketingový plán a stratégia projektu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