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3" r:id="rId7"/>
    <p:sldId id="260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18E-F235-565E-3445-B23CB797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DC0C-571F-72DF-0DB8-86857B616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5339-F2E6-F34B-A102-296016B9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0F61-C2FC-3F67-8B30-A077DA9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BBBB-518B-E16B-33E9-35181CC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402-10B2-13A0-C3DE-A3F9C4E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CF28-6F9F-6250-5B6A-2902A8E8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B0F5-522C-7694-9687-2A5F6E1D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07F-A176-3934-2BCE-76A5C883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CF80-9E67-A318-B234-EF0B79D0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53EBD-EBDB-79AD-F055-0906AC9B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F302D-E65B-7733-CF7A-F091F630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0948-48BD-FB9A-0CF6-7DE3FA3B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FC4B-132B-6CA8-1FAA-60299B18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D38-97AB-C3B7-80E1-54A52811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14D-D734-CF4E-4153-B26C239F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122-ED8B-9E18-1AEB-796AE245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083C-2790-A304-C59F-4605597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72ED-8212-EC69-4B15-00F098BD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3418-C9F7-8F26-EB85-536C532E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6C12-9C9E-874A-DF09-29AF9B55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61DE-9271-89C3-D499-CB647CE6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A40D-CB77-8C67-2005-B230C564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3BF8-5882-04B5-AD26-2B511EDE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4E8E-3ED0-9386-15DD-A2435230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2B8E-900A-8A15-67AA-B82649BD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C2BB-3311-C3D4-2737-EF8FB1B0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42650-8E56-6098-DDCF-B13D87C8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E2E7-E205-80F4-0F0B-6C22DB5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2F2A-4A71-5248-4197-967CB55E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FA6-A980-50D6-8D10-D56CA831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483-E109-C54D-DEF8-5EB75EA3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8460-D443-8DC9-B407-05652AD4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30D5-6387-56AD-E00C-5341ACA5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B742B-C0F7-E1A9-90FF-89402AA9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386A-A93A-0822-9F58-549F4B98D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98AC4-3113-FCF9-0B4F-2977A2B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C97EF-A241-F585-2F87-6165424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EF553-B0E6-B1FA-E1DE-EBAB9F7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BBEC-87BB-1828-0923-E06BA97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F9848-5A61-4368-BD75-E97D7F65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7D12F-7D69-2F3E-7408-747FDAC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8FF66-E7E6-5A37-EDA2-B5F1F912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78398-4710-A910-A71C-CCD5FA40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AD73F-E7CB-0E1B-F667-6F8A558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418D-7348-9207-CD51-C5517C05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82FD-57ED-057C-A3EC-91210747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DC97-35BE-1A70-0522-EAFFB9D3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B3CE-459C-323B-5EB1-774DECBF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38C8-7751-34C6-6704-E85E0C7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6CED-DF82-6A2F-1EEE-5F5BD1E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5A0B3-623E-1AA9-A9B6-61B0BCE9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24FE-268D-B3C1-393A-179A81EE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26956-ACB6-AC09-C89A-3E31626AF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03312-C638-BCB2-730E-E0E2A1F9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C4268-F8E6-09A3-5EA2-7C06EFAA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AE19-1888-B2F3-DE98-FEA2A371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C097-4C70-3AA6-237C-60F43350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B9F9F-2E0C-9038-6F5C-16763C44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F851-3372-062C-3C94-334A60A4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0D5F-0687-38C1-0DEC-40E8EF70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96A6F-1706-5D46-AB31-60E2403540B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4AE6-0275-7DD8-14D1-9C2D60B33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45E2-F8F8-3C94-9274-E03CB4BBA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C9E78-9C94-974E-8697-C805DE93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8E8-EB8A-B15A-697A-44AF49FC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Autobahn.sk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D54C-4AC4-D7FA-62FC-B16FE3A6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BFE6-8456-D6EA-CB2A-DDDEA2F4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vyvoja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AF8-27E9-7AFF-8F91-69B492D6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1C15-022B-6495-D98F-F89740B3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69CF-4294-4ABB-EA4A-8CD55068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9EF3-D404-79BF-18F7-0ED91CEB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Predstavenie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C043-27F9-8314-464B-305457E8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7763-7F4C-7EF0-5C66-81CADDAB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Vyhody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konkurencii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4AC9-2D27-9A4A-EC10-9D580618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8539-2D50-C8A6-3112-45C3119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vyvoja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BEA6-5DD2-E9FA-E661-013EAD71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3F5F-3AA8-C222-CC87-D8DB9B4E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vyvoja</a:t>
            </a:r>
            <a:r>
              <a:rPr lang="en-US" dirty="0"/>
              <a:t> </a:t>
            </a:r>
            <a:r>
              <a:rPr lang="en-US" dirty="0" err="1"/>
              <a:t>designu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A86F-3458-115D-374E-21AC3611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27EA-1BB7-FFA3-514C-B35038F9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Ukazka</a:t>
            </a:r>
            <a:r>
              <a:rPr lang="en-US" dirty="0"/>
              <a:t> </a:t>
            </a:r>
            <a:r>
              <a:rPr lang="en-US" dirty="0" err="1"/>
              <a:t>designu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FFF6-6E75-792D-2731-FC202699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F1B3-3648-5C76-A011-34BA5EF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Architektura</a:t>
            </a:r>
            <a:r>
              <a:rPr lang="en-US" dirty="0"/>
              <a:t> </a:t>
            </a:r>
            <a:r>
              <a:rPr lang="en-US" dirty="0" err="1"/>
              <a:t>kodu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9FB8-2BD5-04F3-523B-BFDF726A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9637-FEBC-37D7-5C80-092CF637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vyvoja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617C-E7C2-A28D-7FF3-A11EB403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Autobahn.sk</vt:lpstr>
      <vt:lpstr>Uvod</vt:lpstr>
      <vt:lpstr>Predstavenie projektu</vt:lpstr>
      <vt:lpstr>Vyhody projektu oproti konkurencii</vt:lpstr>
      <vt:lpstr>Proces vyvoja projektu</vt:lpstr>
      <vt:lpstr>Proces vyvoja designu aplikacie</vt:lpstr>
      <vt:lpstr>Ukazka designu aplikacie</vt:lpstr>
      <vt:lpstr>Architektura kodu</vt:lpstr>
      <vt:lpstr>Proces vyvoja kodu aplikacie</vt:lpstr>
      <vt:lpstr>Proces vyvoja kodu aplikacie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Simon Tkac</dc:creator>
  <cp:lastModifiedBy>Martin Simon Tkac</cp:lastModifiedBy>
  <cp:revision>1</cp:revision>
  <dcterms:created xsi:type="dcterms:W3CDTF">2025-04-04T09:07:09Z</dcterms:created>
  <dcterms:modified xsi:type="dcterms:W3CDTF">2025-04-04T09:14:05Z</dcterms:modified>
</cp:coreProperties>
</file>