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E7A6-2807-4290-8FD2-8782416EB252}" type="datetimeFigureOut">
              <a:rPr lang="pt-BR" smtClean="0"/>
              <a:pPr/>
              <a:t>19/01/2015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0C5-9678-4D70-B17A-4CF085E2A1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78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E7A6-2807-4290-8FD2-8782416EB252}" type="datetimeFigureOut">
              <a:rPr lang="pt-BR" smtClean="0"/>
              <a:pPr/>
              <a:t>19/01/2015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0C5-9678-4D70-B17A-4CF085E2A1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25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E7A6-2807-4290-8FD2-8782416EB252}" type="datetimeFigureOut">
              <a:rPr lang="pt-BR" smtClean="0"/>
              <a:pPr/>
              <a:t>19/01/2015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0C5-9678-4D70-B17A-4CF085E2A1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2809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E7A6-2807-4290-8FD2-8782416EB252}" type="datetimeFigureOut">
              <a:rPr lang="pt-BR" smtClean="0"/>
              <a:pPr/>
              <a:t>19/01/2015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0C5-9678-4D70-B17A-4CF085E2A1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006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E7A6-2807-4290-8FD2-8782416EB252}" type="datetimeFigureOut">
              <a:rPr lang="pt-BR" smtClean="0"/>
              <a:pPr/>
              <a:t>19/01/2015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0C5-9678-4D70-B17A-4CF085E2A1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788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E7A6-2807-4290-8FD2-8782416EB252}" type="datetimeFigureOut">
              <a:rPr lang="pt-BR" smtClean="0"/>
              <a:pPr/>
              <a:t>19/01/2015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0C5-9678-4D70-B17A-4CF085E2A1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179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E7A6-2807-4290-8FD2-8782416EB252}" type="datetimeFigureOut">
              <a:rPr lang="pt-BR" smtClean="0"/>
              <a:pPr/>
              <a:t>19/01/2015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0C5-9678-4D70-B17A-4CF085E2A1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4421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E7A6-2807-4290-8FD2-8782416EB252}" type="datetimeFigureOut">
              <a:rPr lang="pt-BR" smtClean="0"/>
              <a:pPr/>
              <a:t>19/01/2015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0C5-9678-4D70-B17A-4CF085E2A1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9647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E7A6-2807-4290-8FD2-8782416EB252}" type="datetimeFigureOut">
              <a:rPr lang="pt-BR" smtClean="0"/>
              <a:pPr/>
              <a:t>19/01/2015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0C5-9678-4D70-B17A-4CF085E2A1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8886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E7A6-2807-4290-8FD2-8782416EB252}" type="datetimeFigureOut">
              <a:rPr lang="pt-BR" smtClean="0"/>
              <a:pPr/>
              <a:t>19/01/2015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0C5-9678-4D70-B17A-4CF085E2A1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67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E7A6-2807-4290-8FD2-8782416EB252}" type="datetimeFigureOut">
              <a:rPr lang="pt-BR" smtClean="0"/>
              <a:pPr/>
              <a:t>19/01/2015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0C5-9678-4D70-B17A-4CF085E2A1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9521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7E7A6-2807-4290-8FD2-8782416EB252}" type="datetimeFigureOut">
              <a:rPr lang="pt-BR" smtClean="0"/>
              <a:pPr/>
              <a:t>19/01/2015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20C5-9678-4D70-B17A-4CF085E2A1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889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3" y="510134"/>
            <a:ext cx="8998657" cy="616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5617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38562170"/>
              </p:ext>
            </p:extLst>
          </p:nvPr>
        </p:nvGraphicFramePr>
        <p:xfrm>
          <a:off x="179513" y="116626"/>
          <a:ext cx="8784975" cy="6624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9369"/>
                <a:gridCol w="1291771"/>
                <a:gridCol w="973510"/>
                <a:gridCol w="1085837"/>
                <a:gridCol w="898622"/>
                <a:gridCol w="898622"/>
                <a:gridCol w="898622"/>
                <a:gridCol w="898622"/>
              </a:tblGrid>
              <a:tr h="32428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FICHA TÉCNICA DAS SALAS DO OCEANIA PARK HOTEL &amp; CONVENTION CENTER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8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u="none" strike="noStrike" dirty="0">
                          <a:effectLst/>
                        </a:rPr>
                        <a:t>SALAS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u="none" strike="noStrike" dirty="0">
                          <a:effectLst/>
                        </a:rPr>
                        <a:t>DIMENSÕES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u="none" strike="noStrike" dirty="0">
                          <a:effectLst/>
                        </a:rPr>
                        <a:t>ÁREA m²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u="none" strike="noStrike" dirty="0">
                          <a:effectLst/>
                        </a:rPr>
                        <a:t>PÉ DIREITO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u="none" strike="noStrike" dirty="0">
                          <a:effectLst/>
                        </a:rPr>
                        <a:t>AUDITORIO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u="none" strike="noStrike" dirty="0">
                          <a:effectLst/>
                        </a:rPr>
                        <a:t>"U"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u="none" strike="noStrike" dirty="0">
                          <a:effectLst/>
                        </a:rPr>
                        <a:t>ESPINHA PEIXE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u="none" strike="noStrike" dirty="0">
                          <a:effectLst/>
                        </a:rPr>
                        <a:t>BANQUETE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ÁGATA 1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7,40 x 14,40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106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3,45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ÁGATA 2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7,40 x 14,40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3,45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TOPÁZIO 1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7,40 x 14,40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3,45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150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TOPÁZIO 2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7,40 x 14,40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3,45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33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ESMERALDA 1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7,40 x 14,40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106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3,45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33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ESMERALDA 2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7,40 x 14,40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106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3,45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OCEANIA - Hotel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10,00 x 8,00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80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5,00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30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CRISTAL - Hotel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10,00 x 7,00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70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5,00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30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78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SALAS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DIMENSÕES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ÁREA m²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PÉ DIREITO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AUDITORIO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"U"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ESPINHA PEIXE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BANQUETE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ÁGATA 1 E 2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14,80 x 14,40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213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3,45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200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TOPÁZIO 1 E 2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14,80 x 14,40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213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3,45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200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ESMERALDA 1 E 2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14,80 x 14,40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213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3,45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200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FOYER - Alimentação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15,00 x 30,00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600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3,45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-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-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-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400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FOYER - EXPOSIÇÃO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15,00 x 30,00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600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3,45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-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-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-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-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78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SALAS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DIMENSÕES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ÁREA m²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PÉ DIREITO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AUDITORIO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"U"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ESPINHA PEIXE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BANQUETE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DIAMANTE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34,00 x 29,00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990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6,45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 smtClean="0">
                          <a:effectLst/>
                        </a:rPr>
                        <a:t>2.000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-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700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 smtClean="0">
                          <a:effectLst/>
                        </a:rPr>
                        <a:t>1.000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MEZANINO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10,25 x 26,40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284,05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3,45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300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-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-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250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8386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1943"/>
            <a:ext cx="8824912" cy="649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36769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223</Words>
  <Application>Microsoft Office PowerPoint</Application>
  <PresentationFormat>Apresentação na tela (4:3)</PresentationFormat>
  <Paragraphs>145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carmen</cp:lastModifiedBy>
  <cp:revision>4</cp:revision>
  <dcterms:created xsi:type="dcterms:W3CDTF">2014-06-20T16:40:08Z</dcterms:created>
  <dcterms:modified xsi:type="dcterms:W3CDTF">2015-01-19T18:37:57Z</dcterms:modified>
</cp:coreProperties>
</file>