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  <p:sldMasterId id="2147483662" r:id="rId6"/>
  </p:sldMasterIdLst>
  <p:notesMasterIdLst>
    <p:notesMasterId r:id="rId11"/>
  </p:notesMasterIdLst>
  <p:handoutMasterIdLst>
    <p:handoutMasterId r:id="rId12"/>
  </p:handoutMasterIdLst>
  <p:sldIdLst>
    <p:sldId id="542" r:id="rId7"/>
    <p:sldId id="544" r:id="rId8"/>
    <p:sldId id="543" r:id="rId9"/>
    <p:sldId id="545" r:id="rId10"/>
  </p:sldIdLst>
  <p:sldSz cx="12192000" cy="6858000"/>
  <p:notesSz cx="6858000" cy="9144000"/>
  <p:custDataLst>
    <p:tags r:id="rId13"/>
  </p:custDataLst>
  <p:defaultTextStyle>
    <a:defPPr>
      <a:defRPr lang="zh-CN"/>
    </a:defPPr>
    <a:lvl1pPr algn="l" defTabSz="91281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5613" indent="1588" algn="l" defTabSz="91281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2813" indent="1588" algn="l" defTabSz="91281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0013" indent="1588" algn="l" defTabSz="91281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7213" indent="1588" algn="l" defTabSz="912813" rtl="0" fontAlgn="base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68ECD"/>
    <a:srgbClr val="6283CC"/>
    <a:srgbClr val="D1E8FF"/>
    <a:srgbClr val="99CCFF"/>
    <a:srgbClr val="5DA0E9"/>
    <a:srgbClr val="F6BB00"/>
    <a:srgbClr val="5CB12D"/>
    <a:srgbClr val="7AD149"/>
    <a:srgbClr val="4F8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0" autoAdjust="0"/>
    <p:restoredTop sz="94333" autoAdjust="0"/>
  </p:normalViewPr>
  <p:slideViewPr>
    <p:cSldViewPr snapToGrid="0">
      <p:cViewPr varScale="1">
        <p:scale>
          <a:sx n="115" d="100"/>
          <a:sy n="115" d="100"/>
        </p:scale>
        <p:origin x="39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6594"/>
    </p:cViewPr>
  </p:sorterViewPr>
  <p:notesViewPr>
    <p:cSldViewPr snapToGrid="0">
      <p:cViewPr varScale="1">
        <p:scale>
          <a:sx n="126" d="100"/>
          <a:sy n="126" d="100"/>
        </p:scale>
        <p:origin x="49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6692F-B29C-4265-B160-B933CA265818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7F5C2-E9A7-407A-BEA4-95FA42EEBA5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38266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91433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914332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52CF003A-42DB-4F9D-87FB-EEF65ADBF9AC}" type="datetimeFigureOut">
              <a:rPr lang="zh-CN" altLang="en-US"/>
              <a:pPr>
                <a:defRPr/>
              </a:pPr>
              <a:t>2025/8/1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914332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defTabSz="914332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994D1C30-2816-4506-8282-69440A91C9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1813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9128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5613" algn="l" defTabSz="9128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2813" algn="l" defTabSz="9128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013" algn="l" defTabSz="9128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213" algn="l" defTabSz="912813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3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94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60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27" algn="l" defTabSz="91433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5"/>
          <p:cNvSpPr txBox="1"/>
          <p:nvPr userDrawn="1"/>
        </p:nvSpPr>
        <p:spPr>
          <a:xfrm>
            <a:off x="11497519" y="6412445"/>
            <a:ext cx="694481" cy="284671"/>
          </a:xfrm>
          <a:prstGeom prst="rect">
            <a:avLst/>
          </a:prstGeom>
          <a:noFill/>
        </p:spPr>
        <p:txBody>
          <a:bodyPr wrap="square" lIns="68558" tIns="34279" rIns="68558" bIns="34279">
            <a:spAutoFit/>
          </a:bodyPr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fld id="{714B5293-0D62-4924-AA1A-B71E41608926}" type="slidenum">
              <a:rPr lang="zh-CN" altLang="en-US" sz="100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pPr/>
              <a:t>‹#›</a:t>
            </a:fld>
            <a:r>
              <a:rPr lang="zh-CN" altLang="en-US" sz="1400" dirty="0" smtClean="0">
                <a:solidFill>
                  <a:schemeClr val="bg1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0" y="0"/>
            <a:ext cx="12192000" cy="6857999"/>
            <a:chOff x="0" y="0"/>
            <a:chExt cx="12192000" cy="6857999"/>
          </a:xfrm>
        </p:grpSpPr>
        <p:grpSp>
          <p:nvGrpSpPr>
            <p:cNvPr id="14" name="群組 13"/>
            <p:cNvGrpSpPr/>
            <p:nvPr/>
          </p:nvGrpSpPr>
          <p:grpSpPr>
            <a:xfrm>
              <a:off x="0" y="0"/>
              <a:ext cx="12192000" cy="6857999"/>
              <a:chOff x="0" y="0"/>
              <a:chExt cx="12192000" cy="6857999"/>
            </a:xfrm>
          </p:grpSpPr>
          <p:pic>
            <p:nvPicPr>
              <p:cNvPr id="16" name="圖片 15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  <p:pic>
            <p:nvPicPr>
              <p:cNvPr id="17" name="圖片 16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1660358"/>
                <a:ext cx="12192000" cy="5197641"/>
              </a:xfrm>
              <a:prstGeom prst="rect">
                <a:avLst/>
              </a:prstGeom>
            </p:spPr>
          </p:pic>
        </p:grpSp>
        <p:pic>
          <p:nvPicPr>
            <p:cNvPr id="15" name="圖片 1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393574"/>
              <a:ext cx="10058400" cy="5657850"/>
            </a:xfrm>
            <a:prstGeom prst="rect">
              <a:avLst/>
            </a:prstGeom>
          </p:spPr>
        </p:pic>
      </p:grpSp>
      <p:pic>
        <p:nvPicPr>
          <p:cNvPr id="19" name="圖片 18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3" t="11183" r="3807" b="40902"/>
          <a:stretch/>
        </p:blipFill>
        <p:spPr>
          <a:xfrm>
            <a:off x="10502561" y="292734"/>
            <a:ext cx="1379385" cy="347345"/>
          </a:xfrm>
          <a:prstGeom prst="rect">
            <a:avLst/>
          </a:prstGeom>
        </p:spPr>
      </p:pic>
      <p:sp>
        <p:nvSpPr>
          <p:cNvPr id="10" name="TextBox 15"/>
          <p:cNvSpPr txBox="1"/>
          <p:nvPr userDrawn="1"/>
        </p:nvSpPr>
        <p:spPr>
          <a:xfrm>
            <a:off x="11497519" y="6447167"/>
            <a:ext cx="694481" cy="223116"/>
          </a:xfrm>
          <a:prstGeom prst="rect">
            <a:avLst/>
          </a:prstGeom>
          <a:noFill/>
        </p:spPr>
        <p:txBody>
          <a:bodyPr wrap="square" lIns="68558" tIns="34279" rIns="68558" bIns="34279">
            <a:spAutoFit/>
          </a:bodyPr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fld id="{714B5293-0D62-4924-AA1A-B71E41608926}" type="slidenum">
              <a:rPr lang="zh-CN" altLang="en-US" sz="100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pPr algn="ctr"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9668" y="220801"/>
            <a:ext cx="1515743" cy="432866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" name="群組 5"/>
          <p:cNvGrpSpPr/>
          <p:nvPr userDrawn="1"/>
        </p:nvGrpSpPr>
        <p:grpSpPr>
          <a:xfrm>
            <a:off x="0" y="0"/>
            <a:ext cx="12192000" cy="6922415"/>
            <a:chOff x="0" y="0"/>
            <a:chExt cx="12192000" cy="6922415"/>
          </a:xfrm>
        </p:grpSpPr>
        <p:pic>
          <p:nvPicPr>
            <p:cNvPr id="7" name="圖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24774"/>
              <a:ext cx="12192000" cy="5197641"/>
            </a:xfrm>
            <a:prstGeom prst="rect">
              <a:avLst/>
            </a:prstGeom>
          </p:spPr>
        </p:pic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7BB2CF4-1E25-403D-BA27-BA00E9D6F610}"/>
                </a:ext>
              </a:extLst>
            </p:cNvPr>
            <p:cNvSpPr/>
            <p:nvPr/>
          </p:nvSpPr>
          <p:spPr>
            <a:xfrm>
              <a:off x="220361" y="1"/>
              <a:ext cx="699345" cy="689906"/>
            </a:xfrm>
            <a:prstGeom prst="rect">
              <a:avLst/>
            </a:prstGeom>
            <a:solidFill>
              <a:srgbClr val="14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10" name="圖片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2566"/>
            <a:ext cx="12222866" cy="519764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7BB2CF4-1E25-403D-BA27-BA00E9D6F610}"/>
              </a:ext>
            </a:extLst>
          </p:cNvPr>
          <p:cNvSpPr/>
          <p:nvPr userDrawn="1"/>
        </p:nvSpPr>
        <p:spPr>
          <a:xfrm>
            <a:off x="220361" y="1"/>
            <a:ext cx="699345" cy="689906"/>
          </a:xfrm>
          <a:prstGeom prst="rect">
            <a:avLst/>
          </a:prstGeom>
          <a:solidFill>
            <a:srgbClr val="14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3" name="圖片 22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3" t="11183" r="3807" b="40902"/>
          <a:stretch/>
        </p:blipFill>
        <p:spPr>
          <a:xfrm>
            <a:off x="10502561" y="292734"/>
            <a:ext cx="1379385" cy="347345"/>
          </a:xfrm>
          <a:prstGeom prst="rect">
            <a:avLst/>
          </a:prstGeom>
        </p:spPr>
      </p:pic>
      <p:sp>
        <p:nvSpPr>
          <p:cNvPr id="14" name="TextBox 15"/>
          <p:cNvSpPr txBox="1"/>
          <p:nvPr userDrawn="1"/>
        </p:nvSpPr>
        <p:spPr>
          <a:xfrm>
            <a:off x="11497519" y="6481889"/>
            <a:ext cx="694481" cy="223116"/>
          </a:xfrm>
          <a:prstGeom prst="rect">
            <a:avLst/>
          </a:prstGeom>
          <a:noFill/>
        </p:spPr>
        <p:txBody>
          <a:bodyPr wrap="square" lIns="68558" tIns="34279" rIns="68558" bIns="34279">
            <a:spAutoFit/>
          </a:bodyPr>
          <a:lstStyle/>
          <a:p>
            <a:pPr algn="ctr" defTabSz="914332" fontAlgn="auto">
              <a:spcBef>
                <a:spcPts val="0"/>
              </a:spcBef>
              <a:spcAft>
                <a:spcPts val="0"/>
              </a:spcAft>
              <a:defRPr/>
            </a:pPr>
            <a:fld id="{714B5293-0D62-4924-AA1A-B71E41608926}" type="slidenum">
              <a:rPr lang="zh-CN" altLang="en-US" sz="1000" smtClean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rPr>
              <a:pPr algn="ctr" defTabSz="914332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zh-CN" altLang="en-US" sz="1400" dirty="0">
              <a:solidFill>
                <a:schemeClr val="bg1">
                  <a:lumMod val="75000"/>
                </a:schemeClr>
              </a:solidFill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79499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/>
          <p:cNvGrpSpPr/>
          <p:nvPr userDrawn="1"/>
        </p:nvGrpSpPr>
        <p:grpSpPr>
          <a:xfrm>
            <a:off x="0" y="0"/>
            <a:ext cx="12192000" cy="6922415"/>
            <a:chOff x="0" y="0"/>
            <a:chExt cx="12192000" cy="6922415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724774"/>
              <a:ext cx="12192000" cy="5197641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7BB2CF4-1E25-403D-BA27-BA00E9D6F610}"/>
                </a:ext>
              </a:extLst>
            </p:cNvPr>
            <p:cNvSpPr/>
            <p:nvPr/>
          </p:nvSpPr>
          <p:spPr>
            <a:xfrm>
              <a:off x="220361" y="1"/>
              <a:ext cx="699345" cy="689906"/>
            </a:xfrm>
            <a:prstGeom prst="rect">
              <a:avLst/>
            </a:prstGeom>
            <a:solidFill>
              <a:srgbClr val="14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</a:endParaRPr>
            </a:p>
          </p:txBody>
        </p: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3" t="11183" r="3807" b="40902"/>
          <a:stretch/>
        </p:blipFill>
        <p:spPr>
          <a:xfrm>
            <a:off x="10502561" y="292734"/>
            <a:ext cx="1379385" cy="34734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itchFamily="34" charset="-122"/>
          <a:cs typeface="Arial" charset="0"/>
        </a:defRPr>
      </a:lvl2pPr>
      <a:lvl3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itchFamily="34" charset="-122"/>
          <a:cs typeface="Arial" charset="0"/>
        </a:defRPr>
      </a:lvl3pPr>
      <a:lvl4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itchFamily="34" charset="-122"/>
          <a:cs typeface="Arial" charset="0"/>
        </a:defRPr>
      </a:lvl4pPr>
      <a:lvl5pPr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itchFamily="34" charset="-122"/>
          <a:cs typeface="Arial" charset="0"/>
        </a:defRPr>
      </a:lvl5pPr>
      <a:lvl6pPr marL="4572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itchFamily="34" charset="-122"/>
          <a:cs typeface="Arial" charset="0"/>
        </a:defRPr>
      </a:lvl6pPr>
      <a:lvl7pPr marL="9144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itchFamily="34" charset="-122"/>
          <a:cs typeface="Arial" charset="0"/>
        </a:defRPr>
      </a:lvl7pPr>
      <a:lvl8pPr marL="13716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itchFamily="34" charset="-122"/>
          <a:cs typeface="Arial" charset="0"/>
        </a:defRPr>
      </a:lvl8pPr>
      <a:lvl9pPr marL="1828800" algn="l" defTabSz="912813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微软雅黑" pitchFamily="34" charset="-122"/>
          <a:cs typeface="Arial" charset="0"/>
        </a:defRPr>
      </a:lvl9pPr>
    </p:titleStyle>
    <p:bodyStyle>
      <a:lvl1pPr marL="227013" indent="-227013" algn="l" defTabSz="912813" rtl="0" fontAlgn="base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1pPr>
      <a:lvl2pPr marL="6842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2pPr>
      <a:lvl3pPr marL="11414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3pPr>
      <a:lvl4pPr marL="15986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4pPr>
      <a:lvl5pPr marL="2055813" indent="-227013" algn="l" defTabSz="912813" rtl="0" fontAlgn="base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1900" kern="1200">
          <a:solidFill>
            <a:schemeClr val="tx1"/>
          </a:solidFill>
          <a:latin typeface="Arial" panose="020B0604020202020204" pitchFamily="34" charset="0"/>
          <a:ea typeface="微软雅黑" panose="020B0503020204020204" pitchFamily="34" charset="-122"/>
          <a:cs typeface="Arial" panose="020B0604020202020204" pitchFamily="34" charset="0"/>
        </a:defRPr>
      </a:lvl5pPr>
      <a:lvl6pPr marL="2514412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78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44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910" indent="-228584" algn="l" defTabSz="9143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2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8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4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0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27" algn="l" defTabSz="914332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6714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93" t="11183" r="3807" b="40902"/>
          <a:stretch/>
        </p:blipFill>
        <p:spPr>
          <a:xfrm>
            <a:off x="4903800" y="1538697"/>
            <a:ext cx="2353736" cy="59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0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946768" y="234669"/>
            <a:ext cx="91925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MM06 :Set Material delete Flag –Select  Sales organization/ distribution channel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3675" y="1103304"/>
            <a:ext cx="6150198" cy="514421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366" y="1103304"/>
            <a:ext cx="4963218" cy="3505689"/>
          </a:xfrm>
          <a:prstGeom prst="rect">
            <a:avLst/>
          </a:prstGeom>
        </p:spPr>
      </p:pic>
      <p:sp>
        <p:nvSpPr>
          <p:cNvPr id="7" name="流程圖: 接點 6"/>
          <p:cNvSpPr/>
          <p:nvPr/>
        </p:nvSpPr>
        <p:spPr>
          <a:xfrm>
            <a:off x="1303071" y="2028066"/>
            <a:ext cx="333375" cy="3429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1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8" name="流程圖: 接點 7"/>
          <p:cNvSpPr/>
          <p:nvPr/>
        </p:nvSpPr>
        <p:spPr>
          <a:xfrm>
            <a:off x="5638800" y="1314450"/>
            <a:ext cx="333375" cy="3429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2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66167" y="2470159"/>
            <a:ext cx="447750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 smtClean="0">
                <a:solidFill>
                  <a:srgbClr val="0000FF"/>
                </a:solidFill>
                <a:latin typeface="Roboto"/>
              </a:rPr>
              <a:t>Pls</a:t>
            </a:r>
            <a:r>
              <a:rPr lang="en-US" altLang="zh-TW" dirty="0" smtClean="0">
                <a:solidFill>
                  <a:srgbClr val="0000FF"/>
                </a:solidFill>
                <a:latin typeface="Roboto"/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  <a:latin typeface="Roboto"/>
              </a:rPr>
              <a:t>input the material of the need to be deleted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38800" y="4430325"/>
            <a:ext cx="3052046" cy="233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1636446" y="3178830"/>
            <a:ext cx="532219" cy="233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1636445" y="3412625"/>
            <a:ext cx="532219" cy="233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42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946768" y="234669"/>
            <a:ext cx="91925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SARA </a:t>
            </a:r>
            <a:r>
              <a:rPr lang="zh-CN" altLang="en-US" dirty="0" smtClean="0"/>
              <a:t>：</a:t>
            </a:r>
            <a:r>
              <a:rPr lang="en-US" altLang="zh-CN" dirty="0"/>
              <a:t>Archiving Material </a:t>
            </a:r>
            <a:r>
              <a:rPr lang="en-US" altLang="zh-CN" dirty="0" smtClean="0"/>
              <a:t>master MM-MATNR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975" y="899943"/>
            <a:ext cx="6801799" cy="2410161"/>
          </a:xfrm>
          <a:prstGeom prst="rect">
            <a:avLst/>
          </a:prstGeom>
        </p:spPr>
      </p:pic>
      <p:sp>
        <p:nvSpPr>
          <p:cNvPr id="4" name="流程圖: 接點 3"/>
          <p:cNvSpPr/>
          <p:nvPr/>
        </p:nvSpPr>
        <p:spPr>
          <a:xfrm>
            <a:off x="1838325" y="2105024"/>
            <a:ext cx="333375" cy="3429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3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588" y="1295399"/>
            <a:ext cx="6258798" cy="2676899"/>
          </a:xfrm>
          <a:prstGeom prst="rect">
            <a:avLst/>
          </a:prstGeom>
        </p:spPr>
      </p:pic>
      <p:sp>
        <p:nvSpPr>
          <p:cNvPr id="6" name="流程圖: 接點 5"/>
          <p:cNvSpPr/>
          <p:nvPr/>
        </p:nvSpPr>
        <p:spPr>
          <a:xfrm>
            <a:off x="7653612" y="2043279"/>
            <a:ext cx="333375" cy="3429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4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19300" y="1590675"/>
            <a:ext cx="1085850" cy="233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/>
          <p:cNvSpPr txBox="1"/>
          <p:nvPr/>
        </p:nvSpPr>
        <p:spPr>
          <a:xfrm>
            <a:off x="8869752" y="1812139"/>
            <a:ext cx="3474648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0000FF"/>
                </a:solidFill>
              </a:rPr>
              <a:t>P</a:t>
            </a:r>
            <a:r>
              <a:rPr lang="en-US" altLang="zh-CN" dirty="0" err="1" smtClean="0">
                <a:solidFill>
                  <a:srgbClr val="0000FF"/>
                </a:solidFill>
              </a:rPr>
              <a:t>ls</a:t>
            </a:r>
            <a:r>
              <a:rPr lang="en-US" altLang="zh-CN" dirty="0" smtClean="0">
                <a:solidFill>
                  <a:srgbClr val="0000FF"/>
                </a:solidFill>
              </a:rPr>
              <a:t> click the Edit </a:t>
            </a:r>
            <a:r>
              <a:rPr lang="en-US" altLang="zh-CN" dirty="0" err="1" smtClean="0">
                <a:solidFill>
                  <a:srgbClr val="0000FF"/>
                </a:solidFill>
              </a:rPr>
              <a:t>Button,then</a:t>
            </a:r>
            <a:r>
              <a:rPr lang="en-US" altLang="zh-CN" dirty="0" smtClean="0">
                <a:solidFill>
                  <a:srgbClr val="0000FF"/>
                </a:solidFill>
              </a:rPr>
              <a:t> enter to the </a:t>
            </a:r>
            <a:r>
              <a:rPr lang="en-US" altLang="zh-TW" dirty="0">
                <a:solidFill>
                  <a:srgbClr val="0000FF"/>
                </a:solidFill>
              </a:rPr>
              <a:t>maintenance variant screen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9755" y="2695961"/>
            <a:ext cx="3829584" cy="1667108"/>
          </a:xfrm>
          <a:prstGeom prst="rect">
            <a:avLst/>
          </a:prstGeom>
        </p:spPr>
      </p:pic>
      <p:sp>
        <p:nvSpPr>
          <p:cNvPr id="10" name="流程圖: 接點 9"/>
          <p:cNvSpPr/>
          <p:nvPr/>
        </p:nvSpPr>
        <p:spPr>
          <a:xfrm>
            <a:off x="9577662" y="3839297"/>
            <a:ext cx="333375" cy="3429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5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137" y="3272113"/>
            <a:ext cx="6401694" cy="3810532"/>
          </a:xfrm>
          <a:prstGeom prst="rect">
            <a:avLst/>
          </a:prstGeom>
        </p:spPr>
      </p:pic>
      <p:sp>
        <p:nvSpPr>
          <p:cNvPr id="12" name="流程圖: 接點 11"/>
          <p:cNvSpPr/>
          <p:nvPr/>
        </p:nvSpPr>
        <p:spPr>
          <a:xfrm>
            <a:off x="3049314" y="3800848"/>
            <a:ext cx="333375" cy="3429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6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3" name="流程圖: 接點 12"/>
          <p:cNvSpPr/>
          <p:nvPr/>
        </p:nvSpPr>
        <p:spPr>
          <a:xfrm>
            <a:off x="1430064" y="5548815"/>
            <a:ext cx="333375" cy="3429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7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3120264" y="4207165"/>
            <a:ext cx="34746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0000FF"/>
                </a:solidFill>
              </a:rPr>
              <a:t>P</a:t>
            </a:r>
            <a:r>
              <a:rPr lang="en-US" altLang="zh-CN" dirty="0" err="1" smtClean="0">
                <a:solidFill>
                  <a:srgbClr val="0000FF"/>
                </a:solidFill>
              </a:rPr>
              <a:t>ls</a:t>
            </a:r>
            <a:r>
              <a:rPr lang="en-US" altLang="zh-CN" dirty="0" smtClean="0">
                <a:solidFill>
                  <a:srgbClr val="0000FF"/>
                </a:solidFill>
              </a:rPr>
              <a:t> input the material number of the need to be archived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3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74" y="761787"/>
            <a:ext cx="6639852" cy="3048425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520" y="453085"/>
            <a:ext cx="5205186" cy="4351627"/>
          </a:xfrm>
          <a:prstGeom prst="rect">
            <a:avLst/>
          </a:prstGeom>
        </p:spPr>
      </p:pic>
      <p:sp>
        <p:nvSpPr>
          <p:cNvPr id="4" name="流程圖: 接點 3"/>
          <p:cNvSpPr/>
          <p:nvPr/>
        </p:nvSpPr>
        <p:spPr>
          <a:xfrm>
            <a:off x="1544364" y="2285999"/>
            <a:ext cx="333375" cy="3429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8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5" name="流程圖: 接點 4"/>
          <p:cNvSpPr/>
          <p:nvPr/>
        </p:nvSpPr>
        <p:spPr>
          <a:xfrm>
            <a:off x="5201964" y="761787"/>
            <a:ext cx="333375" cy="3429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smtClean="0">
                <a:solidFill>
                  <a:srgbClr val="FF0000"/>
                </a:solidFill>
              </a:rPr>
              <a:t>9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060691" y="2263320"/>
            <a:ext cx="34746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0000FF"/>
                </a:solidFill>
              </a:rPr>
              <a:t>Pls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set the job execution time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946768" y="234669"/>
            <a:ext cx="91925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Start Archive JOB </a:t>
            </a:r>
            <a:endParaRPr lang="zh-TW" altLang="en-US" dirty="0"/>
          </a:p>
        </p:txBody>
      </p:sp>
      <p:sp>
        <p:nvSpPr>
          <p:cNvPr id="8" name="流程圖: 接點 7"/>
          <p:cNvSpPr/>
          <p:nvPr/>
        </p:nvSpPr>
        <p:spPr>
          <a:xfrm>
            <a:off x="9381149" y="4137899"/>
            <a:ext cx="465413" cy="432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b="1" dirty="0" smtClean="0">
                <a:solidFill>
                  <a:srgbClr val="FF0000"/>
                </a:solidFill>
              </a:rPr>
              <a:t>10</a:t>
            </a:r>
            <a:endParaRPr lang="zh-TW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54" y="3262683"/>
            <a:ext cx="5020376" cy="2295845"/>
          </a:xfrm>
          <a:prstGeom prst="rect">
            <a:avLst/>
          </a:prstGeom>
        </p:spPr>
      </p:pic>
      <p:sp>
        <p:nvSpPr>
          <p:cNvPr id="10" name="流程圖: 接點 9"/>
          <p:cNvSpPr/>
          <p:nvPr/>
        </p:nvSpPr>
        <p:spPr>
          <a:xfrm>
            <a:off x="153712" y="5143287"/>
            <a:ext cx="465413" cy="432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b="1" dirty="0" smtClean="0">
                <a:solidFill>
                  <a:srgbClr val="FF0000"/>
                </a:solidFill>
              </a:rPr>
              <a:t>11</a:t>
            </a:r>
            <a:endParaRPr lang="zh-TW" altLang="en-US" sz="1100" b="1" dirty="0">
              <a:solidFill>
                <a:srgbClr val="FF0000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19125" y="5196461"/>
            <a:ext cx="347464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 smtClean="0">
                <a:solidFill>
                  <a:srgbClr val="0000FF"/>
                </a:solidFill>
              </a:rPr>
              <a:t>Pls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>
                <a:solidFill>
                  <a:srgbClr val="0000FF"/>
                </a:solidFill>
              </a:rPr>
              <a:t>set the job </a:t>
            </a:r>
            <a:r>
              <a:rPr lang="en-US" altLang="zh-TW" dirty="0" smtClean="0">
                <a:solidFill>
                  <a:srgbClr val="0000FF"/>
                </a:solidFill>
              </a:rPr>
              <a:t>output device</a:t>
            </a:r>
            <a:endParaRPr lang="zh-TW" altLang="en-US" dirty="0">
              <a:solidFill>
                <a:srgbClr val="0000FF"/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381" y="4118670"/>
            <a:ext cx="4447843" cy="2580682"/>
          </a:xfrm>
          <a:prstGeom prst="rect">
            <a:avLst/>
          </a:prstGeom>
        </p:spPr>
      </p:pic>
      <p:sp>
        <p:nvSpPr>
          <p:cNvPr id="13" name="流程圖: 接點 12"/>
          <p:cNvSpPr/>
          <p:nvPr/>
        </p:nvSpPr>
        <p:spPr>
          <a:xfrm>
            <a:off x="6431210" y="5909423"/>
            <a:ext cx="465413" cy="432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b="1" dirty="0" smtClean="0">
                <a:solidFill>
                  <a:srgbClr val="FF0000"/>
                </a:solidFill>
              </a:rPr>
              <a:t>12</a:t>
            </a:r>
            <a:endParaRPr lang="zh-TW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" name="流程圖: 接點 13"/>
          <p:cNvSpPr/>
          <p:nvPr/>
        </p:nvSpPr>
        <p:spPr>
          <a:xfrm>
            <a:off x="23354" y="3532441"/>
            <a:ext cx="465413" cy="432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b="1" dirty="0" smtClean="0">
                <a:solidFill>
                  <a:srgbClr val="FF0000"/>
                </a:solidFill>
              </a:rPr>
              <a:t>13</a:t>
            </a:r>
            <a:endParaRPr lang="zh-TW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513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09" y="971341"/>
            <a:ext cx="7030431" cy="2991267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946768" y="234669"/>
            <a:ext cx="9192551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DELETE Archive object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09" y="3328778"/>
            <a:ext cx="6144482" cy="3000794"/>
          </a:xfrm>
          <a:prstGeom prst="rect">
            <a:avLst/>
          </a:prstGeom>
        </p:spPr>
      </p:pic>
      <p:sp>
        <p:nvSpPr>
          <p:cNvPr id="6" name="流程圖: 接點 5"/>
          <p:cNvSpPr/>
          <p:nvPr/>
        </p:nvSpPr>
        <p:spPr>
          <a:xfrm>
            <a:off x="2023604" y="2466974"/>
            <a:ext cx="465413" cy="432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b="1" dirty="0" smtClean="0">
                <a:solidFill>
                  <a:srgbClr val="FF0000"/>
                </a:solidFill>
              </a:rPr>
              <a:t>14</a:t>
            </a:r>
            <a:endParaRPr lang="zh-TW" altLang="en-US" sz="1100" b="1" dirty="0">
              <a:solidFill>
                <a:srgbClr val="FF0000"/>
              </a:solidFill>
            </a:endParaRPr>
          </a:p>
        </p:txBody>
      </p:sp>
      <p:sp>
        <p:nvSpPr>
          <p:cNvPr id="7" name="流程圖: 接點 6"/>
          <p:cNvSpPr/>
          <p:nvPr/>
        </p:nvSpPr>
        <p:spPr>
          <a:xfrm>
            <a:off x="946768" y="4930090"/>
            <a:ext cx="465413" cy="432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b="1" dirty="0" smtClean="0">
                <a:solidFill>
                  <a:srgbClr val="FF0000"/>
                </a:solidFill>
              </a:rPr>
              <a:t>15</a:t>
            </a:r>
            <a:endParaRPr lang="zh-TW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1274" y="153733"/>
            <a:ext cx="6201640" cy="5058481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787396" y="1685974"/>
            <a:ext cx="1085850" cy="2337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5997446" y="1127295"/>
            <a:ext cx="1085850" cy="3205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流程圖: 接點 12"/>
          <p:cNvSpPr/>
          <p:nvPr/>
        </p:nvSpPr>
        <p:spPr>
          <a:xfrm>
            <a:off x="10228171" y="4498090"/>
            <a:ext cx="465413" cy="432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b="1" dirty="0" smtClean="0">
                <a:solidFill>
                  <a:srgbClr val="FF0000"/>
                </a:solidFill>
              </a:rPr>
              <a:t>16</a:t>
            </a:r>
            <a:endParaRPr lang="zh-TW" altLang="en-US" sz="1100" b="1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958648" y="5417453"/>
            <a:ext cx="44258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Step17:Pls </a:t>
            </a:r>
            <a:r>
              <a:rPr lang="en-US" altLang="zh-TW" dirty="0">
                <a:solidFill>
                  <a:srgbClr val="0000FF"/>
                </a:solidFill>
              </a:rPr>
              <a:t>set the job execution time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5" name="流程圖: 接點 14"/>
          <p:cNvSpPr/>
          <p:nvPr/>
        </p:nvSpPr>
        <p:spPr>
          <a:xfrm>
            <a:off x="1558191" y="5402378"/>
            <a:ext cx="465413" cy="432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b="1" dirty="0" smtClean="0">
                <a:solidFill>
                  <a:srgbClr val="FF0000"/>
                </a:solidFill>
              </a:rPr>
              <a:t>17</a:t>
            </a:r>
            <a:endParaRPr lang="zh-TW" altLang="en-US" sz="1100" b="1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140018" y="6063200"/>
            <a:ext cx="44258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Step18:Pls </a:t>
            </a:r>
            <a:r>
              <a:rPr lang="en-US" altLang="zh-TW" dirty="0">
                <a:solidFill>
                  <a:srgbClr val="0000FF"/>
                </a:solidFill>
              </a:rPr>
              <a:t>set the </a:t>
            </a:r>
            <a:r>
              <a:rPr lang="en-US" altLang="zh-TW" dirty="0" smtClean="0">
                <a:solidFill>
                  <a:srgbClr val="0000FF"/>
                </a:solidFill>
              </a:rPr>
              <a:t>job output device 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17" name="流程圖: 接點 16"/>
          <p:cNvSpPr/>
          <p:nvPr/>
        </p:nvSpPr>
        <p:spPr>
          <a:xfrm>
            <a:off x="240000" y="5660873"/>
            <a:ext cx="465413" cy="432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b="1" dirty="0" smtClean="0">
                <a:solidFill>
                  <a:srgbClr val="FF0000"/>
                </a:solidFill>
              </a:rPr>
              <a:t>18</a:t>
            </a:r>
            <a:endParaRPr lang="zh-TW" altLang="en-US" sz="1100" b="1" dirty="0">
              <a:solidFill>
                <a:srgbClr val="FF0000"/>
              </a:solidFill>
            </a:endParaRPr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919" y="2832542"/>
            <a:ext cx="4744112" cy="3943900"/>
          </a:xfrm>
          <a:prstGeom prst="rect">
            <a:avLst/>
          </a:prstGeom>
        </p:spPr>
      </p:pic>
      <p:sp>
        <p:nvSpPr>
          <p:cNvPr id="19" name="流程圖: 接點 18"/>
          <p:cNvSpPr/>
          <p:nvPr/>
        </p:nvSpPr>
        <p:spPr>
          <a:xfrm>
            <a:off x="5615643" y="3082199"/>
            <a:ext cx="465413" cy="432000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100" b="1" dirty="0" smtClean="0">
                <a:solidFill>
                  <a:srgbClr val="FF0000"/>
                </a:solidFill>
              </a:rPr>
              <a:t>19</a:t>
            </a:r>
            <a:endParaRPr lang="zh-TW" altLang="en-US" sz="1100" b="1" dirty="0">
              <a:solidFill>
                <a:srgbClr val="FF0000"/>
              </a:solidFill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5802337" y="6158413"/>
            <a:ext cx="442583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rgbClr val="0000FF"/>
                </a:solidFill>
              </a:rPr>
              <a:t>Step19:Pls start the delete job</a:t>
            </a:r>
            <a:endParaRPr lang="zh-TW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1673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1cfe325ac88af4cb1e315171a86c19382325f4f"/>
  <p:tag name="ISPRING_PRESENTATION_TITLE" val="1"/>
</p:tagLst>
</file>

<file path=ppt/theme/theme1.xml><?xml version="1.0" encoding="utf-8"?>
<a:theme xmlns:a="http://schemas.openxmlformats.org/drawingml/2006/main" name="Office 主题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226A6D9C0AA8C4096D7C3ADFA8BA66E" ma:contentTypeVersion="1" ma:contentTypeDescription="建立新的文件。" ma:contentTypeScope="" ma:versionID="465346979a39ab35d099f2a6c457c062">
  <xsd:schema xmlns:xsd="http://www.w3.org/2001/XMLSchema" xmlns:xs="http://www.w3.org/2001/XMLSchema" xmlns:p="http://schemas.microsoft.com/office/2006/metadata/properties" xmlns:ns2="62a59876-0534-4449-8f26-489cb1e25654" targetNamespace="http://schemas.microsoft.com/office/2006/metadata/properties" ma:root="true" ma:fieldsID="cbe9ec1ab9534153fe48a58103f1c677" ns2:_="">
    <xsd:import namespace="62a59876-0534-4449-8f26-489cb1e25654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a59876-0534-4449-8f26-489cb1e25654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文件識別碼值" ma:description="指派給此項目的文件識別碼值。" ma:internalName="_dlc_DocId" ma:readOnly="true">
      <xsd:simpleType>
        <xsd:restriction base="dms:Text"/>
      </xsd:simpleType>
    </xsd:element>
    <xsd:element name="_dlc_DocIdUrl" ma:index="9" nillable="true" ma:displayName="文件識別碼" ma:description="此文件的永久性連結。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持續性識別碼" ma:description="新增時保留識別碼。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62a59876-0534-4449-8f26-489cb1e25654">XWAKS2AEAH5X-749244548-30617</_dlc_DocId>
    <_dlc_DocIdUrl xmlns="62a59876-0534-4449-8f26-489cb1e25654">
      <Url>http://idpbg-zznew/it/sap/_layouts/15/DocIdRedir.aspx?ID=XWAKS2AEAH5X-749244548-30617</Url>
      <Description>XWAKS2AEAH5X-749244548-30617</Description>
    </_dlc_DocIdUrl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312C90-1999-4F02-BE46-6A8C1C845A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2a59876-0534-4449-8f26-489cb1e256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85764A0-C447-43DB-B3E6-FF82923B8C94}">
  <ds:schemaRefs>
    <ds:schemaRef ds:uri="http://schemas.microsoft.com/office/2006/documentManagement/types"/>
    <ds:schemaRef ds:uri="62a59876-0534-4449-8f26-489cb1e25654"/>
    <ds:schemaRef ds:uri="http://schemas.openxmlformats.org/package/2006/metadata/core-properties"/>
    <ds:schemaRef ds:uri="http://schemas.microsoft.com/office/infopath/2007/PartnerControls"/>
    <ds:schemaRef ds:uri="http://purl.org/dc/terms/"/>
    <ds:schemaRef ds:uri="http://purl.org/dc/elements/1.1/"/>
    <ds:schemaRef ds:uri="http://www.w3.org/XML/1998/namespace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10AFB15-B04E-4551-8578-61CA2B1B76CF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E853050-767E-4BEF-860C-EE01B19EF1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14367</TotalTime>
  <Words>105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3" baseType="lpstr">
      <vt:lpstr>微软雅黑</vt:lpstr>
      <vt:lpstr>宋体</vt:lpstr>
      <vt:lpstr>Arial</vt:lpstr>
      <vt:lpstr>Arial Unicode MS</vt:lpstr>
      <vt:lpstr>Calibri</vt:lpstr>
      <vt:lpstr>新細明體</vt:lpstr>
      <vt:lpstr>Roboto</vt:lpstr>
      <vt:lpstr>Office 主题</vt:lpstr>
      <vt:lpstr>自訂設計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微软用户</dc:creator>
  <cp:lastModifiedBy>Yogesh S</cp:lastModifiedBy>
  <cp:revision>2318</cp:revision>
  <dcterms:created xsi:type="dcterms:W3CDTF">2014-10-29T09:18:14Z</dcterms:created>
  <dcterms:modified xsi:type="dcterms:W3CDTF">2025-08-01T06:25:28Z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0x0101000226A6D9C0AA8C4096D7C3ADFA8BA66E</vt:lpwstr>
  </property>
  <property fmtid="{D5CDD505-2E9C-101B-9397-08002B2CF9AE}" pid="3" name="_dlc_DocIdItemGuid">
    <vt:lpwstr>b4ecda82-c093-4e55-a5aa-2ecb18183751</vt:lpwstr>
  </property>
</Properties>
</file>