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1479-9EA1-4532-B4AF-5629AC5382F9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101F6-51CA-40CE-924B-4A22A315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166" y="3245465"/>
            <a:ext cx="373551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</a:t>
            </a:r>
            <a:r>
              <a:rPr lang="en-US" sz="22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Autobots</a:t>
            </a:r>
            <a:r>
              <a:rPr lang="en-US" sz="22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Mayuri</a:t>
            </a:r>
            <a:r>
              <a:rPr lang="en-US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Sapre</a:t>
            </a: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Nagesh Kathare</a:t>
            </a:r>
          </a:p>
          <a:p>
            <a:pPr algn="ctr"/>
            <a:r>
              <a:rPr lang="en-US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Sagar</a:t>
            </a:r>
            <a:r>
              <a:rPr lang="en-US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Bhoite</a:t>
            </a: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Saurabh </a:t>
            </a:r>
            <a:r>
              <a:rPr lang="en-US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Phaltane</a:t>
            </a: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May 11</a:t>
            </a:r>
          </a:p>
          <a:p>
            <a:pPr algn="ctr"/>
            <a:r>
              <a:rPr lang="en-US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Computer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823" y="270896"/>
            <a:ext cx="6320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CMPE – 273 Enterprise Distributed Systems </a:t>
            </a:r>
          </a:p>
          <a:p>
            <a:pPr algn="ctr"/>
            <a:r>
              <a:rPr lang="en-US" sz="2700" i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Semester Project Presentation</a:t>
            </a:r>
            <a:r>
              <a:rPr lang="en-US" sz="27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81" y="5581233"/>
            <a:ext cx="2066282" cy="11807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58797" y="1481181"/>
            <a:ext cx="805624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 Driven Failure Recovery for </a:t>
            </a:r>
          </a:p>
          <a:p>
            <a:pPr algn="ctr"/>
            <a:r>
              <a:rPr lang="en-US" sz="45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Distributed Container Clusters</a:t>
            </a:r>
          </a:p>
        </p:txBody>
      </p:sp>
    </p:spTree>
    <p:extLst>
      <p:ext uri="{BB962C8B-B14F-4D97-AF65-F5344CB8AC3E}">
        <p14:creationId xmlns:p14="http://schemas.microsoft.com/office/powerpoint/2010/main" val="101240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kubernetes/kubernetes/master/docs/design/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0" y="-424246"/>
            <a:ext cx="8219842" cy="676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43" y="2316237"/>
            <a:ext cx="367141" cy="440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75" y="4065451"/>
            <a:ext cx="422869" cy="507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76" y="1271573"/>
            <a:ext cx="372102" cy="446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63" y="5768749"/>
            <a:ext cx="1038304" cy="1038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18395" y="1978078"/>
            <a:ext cx="3737045" cy="2885362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8" y="1794557"/>
            <a:ext cx="324693" cy="36056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65617" y="3821915"/>
            <a:ext cx="4167010" cy="2698375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60" y="3725294"/>
            <a:ext cx="373231" cy="38550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762522" y="792014"/>
            <a:ext cx="4184299" cy="2865586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93" y="634272"/>
            <a:ext cx="334299" cy="343229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4" idx="3"/>
          </p:cNvCxnSpPr>
          <p:nvPr/>
        </p:nvCxnSpPr>
        <p:spPr>
          <a:xfrm flipV="1">
            <a:off x="2653367" y="5347660"/>
            <a:ext cx="2112250" cy="940241"/>
          </a:xfrm>
          <a:prstGeom prst="curvedConnector3">
            <a:avLst>
              <a:gd name="adj1" fmla="val 908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3"/>
            <a:endCxn id="15" idx="1"/>
          </p:cNvCxnSpPr>
          <p:nvPr/>
        </p:nvCxnSpPr>
        <p:spPr>
          <a:xfrm flipV="1">
            <a:off x="2653367" y="2224807"/>
            <a:ext cx="2109155" cy="4063094"/>
          </a:xfrm>
          <a:prstGeom prst="curvedConnector3">
            <a:avLst>
              <a:gd name="adj1" fmla="val 899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0"/>
          </p:cNvCxnSpPr>
          <p:nvPr/>
        </p:nvCxnSpPr>
        <p:spPr>
          <a:xfrm flipH="1" flipV="1">
            <a:off x="2133181" y="4863440"/>
            <a:ext cx="1034" cy="9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7067" y="5336273"/>
            <a:ext cx="10119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Get node status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13491" y="4874100"/>
            <a:ext cx="1150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/>
              <a:t>StackStorm</a:t>
            </a:r>
            <a:r>
              <a:rPr lang="en-US" sz="700" b="1" dirty="0"/>
              <a:t> </a:t>
            </a:r>
            <a:r>
              <a:rPr lang="en-US" sz="700" b="1" dirty="0" err="1"/>
              <a:t>WebHook</a:t>
            </a:r>
            <a:endParaRPr lang="en-US" sz="7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64020" y="6116430"/>
            <a:ext cx="543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3877" y="5085043"/>
            <a:ext cx="543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action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98736" y="5558510"/>
            <a:ext cx="1045836" cy="12545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02" y="5426377"/>
            <a:ext cx="287384" cy="298028"/>
          </a:xfrm>
          <a:prstGeom prst="rect">
            <a:avLst/>
          </a:prstGeom>
        </p:spPr>
      </p:pic>
      <p:pic>
        <p:nvPicPr>
          <p:cNvPr id="51" name="Picture 50" descr="Us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22" y="309399"/>
            <a:ext cx="731520" cy="731520"/>
          </a:xfrm>
          <a:prstGeom prst="rect">
            <a:avLst/>
          </a:prstGeom>
        </p:spPr>
      </p:pic>
      <p:pic>
        <p:nvPicPr>
          <p:cNvPr id="1030" name="Picture 6" descr="https://amalgjose.files.wordpress.com/2015/06/el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80859" y="2934218"/>
            <a:ext cx="1548813" cy="14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urved Connector 49"/>
          <p:cNvCxnSpPr>
            <a:stCxn id="1030" idx="2"/>
            <a:endCxn id="15" idx="3"/>
          </p:cNvCxnSpPr>
          <p:nvPr/>
        </p:nvCxnSpPr>
        <p:spPr>
          <a:xfrm rot="16200000" flipV="1">
            <a:off x="9146338" y="2025291"/>
            <a:ext cx="709411" cy="11084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30" idx="0"/>
            <a:endCxn id="13" idx="3"/>
          </p:cNvCxnSpPr>
          <p:nvPr/>
        </p:nvCxnSpPr>
        <p:spPr>
          <a:xfrm rot="5400000">
            <a:off x="9108719" y="4224556"/>
            <a:ext cx="770455" cy="11226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416562" y="2960595"/>
            <a:ext cx="1257300" cy="13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01866" y="940891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/>
              <a:t>SysAdmin</a:t>
            </a:r>
            <a:endParaRPr lang="en-US" sz="700" b="1" dirty="0"/>
          </a:p>
        </p:txBody>
      </p:sp>
      <p:pic>
        <p:nvPicPr>
          <p:cNvPr id="60" name="Picture 59" descr="Us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861" y="3626079"/>
            <a:ext cx="731520" cy="7315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1360429" y="4257571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user</a:t>
            </a:r>
          </a:p>
        </p:txBody>
      </p:sp>
      <p:pic>
        <p:nvPicPr>
          <p:cNvPr id="62" name="Picture 61" descr="Clien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710" y="3024069"/>
            <a:ext cx="731520" cy="731520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endCxn id="1030" idx="1"/>
          </p:cNvCxnSpPr>
          <p:nvPr/>
        </p:nvCxnSpPr>
        <p:spPr>
          <a:xfrm flipH="1">
            <a:off x="10829672" y="3667432"/>
            <a:ext cx="3340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6457950" y="-424246"/>
            <a:ext cx="772153" cy="1186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1030"/>
          <p:cNvSpPr/>
          <p:nvPr/>
        </p:nvSpPr>
        <p:spPr>
          <a:xfrm>
            <a:off x="6812934" y="819150"/>
            <a:ext cx="102216" cy="358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031"/>
          <p:cNvSpPr/>
          <p:nvPr/>
        </p:nvSpPr>
        <p:spPr>
          <a:xfrm>
            <a:off x="6736080" y="1485900"/>
            <a:ext cx="23241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7364" y="1437345"/>
            <a:ext cx="489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  service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6716676" y="4319173"/>
            <a:ext cx="251814" cy="8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29851" y="4265266"/>
            <a:ext cx="489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service</a:t>
            </a:r>
          </a:p>
        </p:txBody>
      </p:sp>
      <p:pic>
        <p:nvPicPr>
          <p:cNvPr id="1034" name="Picture 8" descr="flannel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54" y="1468315"/>
            <a:ext cx="566122" cy="17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flannel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54" y="4319173"/>
            <a:ext cx="566122" cy="17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42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Nagesh Kathare</dc:creator>
  <cp:lastModifiedBy>Nagesh Kathare</cp:lastModifiedBy>
  <cp:revision>10</cp:revision>
  <dcterms:created xsi:type="dcterms:W3CDTF">2016-05-11T22:48:30Z</dcterms:created>
  <dcterms:modified xsi:type="dcterms:W3CDTF">2016-05-12T00:07:08Z</dcterms:modified>
</cp:coreProperties>
</file>