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Sporta automašīnas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Sporta automašīnas ir ātras, spēcīgas un dārgas automašīnas, kas lielākoties paredzētas sporta sacensībām un sacīkstēm.
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Džipi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Džipi ir lielās, spēcīgas un izturīgas automašīnas ar lielu klīrensu un visu piedziņu, kas spēj pārvarēt grūtības un braukt pa ceļiem, kas citiem automobiļiem nav pieejami.
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Kompaktie auto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Kompaktie auto ir mazākas, vieglākas un ekonomiskākas automašīnas, kas lielākoties paredzētas ikdienas lietošanai un pilsētas braukšanai.
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Luksusa automašīnas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Luksusa automašīnas ir ļoti dārgas un ekskluzīvas automašīnas, kas piedāvā augstas klases tehnoloģijas, kvalitāti un izsmalcinātību, kas paredzētas bagātiem cilvēkiem.
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Elektroautomobiļi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Elektroautomobiļi ir videi draudzīgas un ekonomiskākas alternatīvas parastajiem benzīna un dīzeļmotoru automobiļiem, kas darbojas ar elektroenerģiju un spēj nobraukt simtiem jūdžu ar vienu uzlādi.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2023-03-29T12:00:49Z</dcterms:created>
  <dcterms:modified xsi:type="dcterms:W3CDTF">2023-03-29T12:00:49Z</dcterms:modified>
</cp:coreProperties>
</file>