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C766-BFEB-430F-BB9D-52ABF66B9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99F6-9C65-48DE-BB1D-9F3295A2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4AA3-991E-4193-85B0-20A299F6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8DD9-6CFC-433C-9DD2-D67D9B64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3A34-DC87-471A-83EC-1D1F28D0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7B34-4494-4CFD-B68C-6C861A8F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A0EA-6E42-4593-97DF-314CD3CC9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A94E-F23B-4F29-A274-EE117B5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B183-461A-4E56-B391-7FBC0E38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158D-DC65-4581-B457-07CF65D1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4EB0F-E3F8-425A-B701-3DD2E2D8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5EB91-C5E4-417B-8E3E-0437996C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38F1-A1B0-47C4-BAC3-39534AB1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6181-8324-43E4-A2E7-60E5823F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45CF-B4D9-4DFE-8D17-3B4BA05A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A0EB-AD69-4FA7-9809-5BB1E185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BCFD-069C-4D98-8C44-A0B795C4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50F2-5B1C-4AC1-BF05-3E2234B2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9701-8C29-48D4-AC17-BF636462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E49A-58E1-46DA-B80E-96548E1C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D01A-ECD6-4835-80A5-3C996910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6F25-2E44-4A73-9077-71A4B60C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5B99-E013-4E17-8549-F46CCA56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6ABD-C786-4B12-B0A4-1EEE405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D3D1-0653-4C84-B57C-74620CB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0067-F0D7-413B-B256-029E558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179C-8D66-48D6-B5BD-2D99BD38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9FCD0-6F4E-4A47-B3AF-A3B252A4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83550-4A97-4A73-8823-D56C484F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99D54-4E34-4B81-99FC-2E0B4671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249D-46D4-40B8-8744-4A915D77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7404-29BC-4A8E-B6DD-1AEA31DF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8307-2022-4EFB-9743-D94F8C94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5A9A-E050-4DA0-B813-E1A00F56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3E19-E87B-43DB-BC38-A32CCE232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9892E-F27D-4BAA-805F-512989C94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F0186-016E-4BF4-BA00-0931876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C814C-12D2-4C93-A1C8-2B911022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93E80-3FB7-4340-AEC1-91D809F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1861-97E6-46CF-B991-39EE64A4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03D3-6919-49EA-ACD8-04D0D0F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AF7FD-CA0C-4A29-8940-71AFA6B2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83C2E-5D53-42C6-B98F-F4992BD1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F7C9-DCBD-4B3F-9E50-302C2953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C857-5ECB-4B47-B857-2A49ECDC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E750E-829E-4554-B5A6-BA1DFC62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4B4D-B893-4579-BAE9-3EB5AED8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7DF3-4F1A-4BF4-8CB3-0D91D926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85B17-5454-443B-95B8-8474C753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12F4-74A2-4D81-99EE-03EC9A5A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E4FE-664E-4982-94ED-AB7FDD0D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0146-4AF7-42CB-A3E6-56AC6A08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113-FF69-45C4-80B0-1ED1B125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EB59-8137-4568-B17F-362E2BCBB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238FA-7C76-4C40-8896-E6137853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8CCA-AE06-4FC1-B633-1B8B03EA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B4B3-BF38-47B1-B015-93A868D4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330C-A34F-4050-BE9B-774B6578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71859-0445-4D64-AAB9-61FD6647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F874-4624-497B-B8D5-41F88CEB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E907-620B-4B57-938E-4C4EF359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7C27-E57F-47CA-9FF6-ED3E1BAC96B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BD4E-DC4C-4A84-9AD5-4E15E859B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6E38-9828-48EE-AFAB-398174AC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3013-0A0E-4ED1-B833-F35F96C17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D67176D5-381F-48B8-873F-B966AC1CEAF1}"/>
              </a:ext>
            </a:extLst>
          </p:cNvPr>
          <p:cNvSpPr/>
          <p:nvPr/>
        </p:nvSpPr>
        <p:spPr>
          <a:xfrm>
            <a:off x="2003027" y="2132680"/>
            <a:ext cx="1077584" cy="778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Step files</a:t>
            </a:r>
            <a:endParaRPr lang="en-US" sz="12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23C1AF6-7CD7-4470-A53A-BFE2E74A9067}"/>
              </a:ext>
            </a:extLst>
          </p:cNvPr>
          <p:cNvSpPr/>
          <p:nvPr/>
        </p:nvSpPr>
        <p:spPr>
          <a:xfrm>
            <a:off x="2003027" y="3411754"/>
            <a:ext cx="1077584" cy="671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Segmentation files</a:t>
            </a:r>
            <a:endParaRPr lang="en-US" sz="12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A2086BA-7083-486E-9A9B-D8018D91AE6E}"/>
              </a:ext>
            </a:extLst>
          </p:cNvPr>
          <p:cNvSpPr/>
          <p:nvPr/>
        </p:nvSpPr>
        <p:spPr>
          <a:xfrm>
            <a:off x="1976895" y="794416"/>
            <a:ext cx="1077584" cy="671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train_test.json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4B656A-F333-469A-8CD7-5EBD25761D48}"/>
              </a:ext>
            </a:extLst>
          </p:cNvPr>
          <p:cNvSpPr/>
          <p:nvPr/>
        </p:nvSpPr>
        <p:spPr>
          <a:xfrm>
            <a:off x="3725204" y="1991296"/>
            <a:ext cx="1724803" cy="1061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BRepNetExtractor</a:t>
            </a:r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FE359B-7167-4AE1-94C0-4F736F95F138}"/>
              </a:ext>
            </a:extLst>
          </p:cNvPr>
          <p:cNvSpPr/>
          <p:nvPr/>
        </p:nvSpPr>
        <p:spPr>
          <a:xfrm>
            <a:off x="3927966" y="2421537"/>
            <a:ext cx="1386147" cy="4429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Segmentation file crosschecker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9E0F8913-CD86-45F3-AB3B-3EF6CF1E1AA4}"/>
              </a:ext>
            </a:extLst>
          </p:cNvPr>
          <p:cNvSpPr/>
          <p:nvPr/>
        </p:nvSpPr>
        <p:spPr>
          <a:xfrm>
            <a:off x="5862697" y="2140992"/>
            <a:ext cx="1077584" cy="778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Intermediate files (</a:t>
            </a:r>
            <a:r>
              <a:rPr lang="en-GB" sz="1200" dirty="0" err="1"/>
              <a:t>npz</a:t>
            </a:r>
            <a:r>
              <a:rPr lang="en-GB" sz="1200" dirty="0"/>
              <a:t>)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935CC-A5E2-4EB5-ACE2-116AA357FD2C}"/>
              </a:ext>
            </a:extLst>
          </p:cNvPr>
          <p:cNvCxnSpPr>
            <a:cxnSpLocks/>
          </p:cNvCxnSpPr>
          <p:nvPr/>
        </p:nvCxnSpPr>
        <p:spPr>
          <a:xfrm flipV="1">
            <a:off x="3055786" y="2864529"/>
            <a:ext cx="921619" cy="61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00DA6A-C0D3-4467-A745-AE249A566574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3080611" y="2521892"/>
            <a:ext cx="644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C48B8-5757-431E-91B6-63AF1177379C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5450006" y="2521893"/>
            <a:ext cx="412691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3770FA-288E-4B93-82A3-3A935E5EC0E4}"/>
              </a:ext>
            </a:extLst>
          </p:cNvPr>
          <p:cNvSpPr/>
          <p:nvPr/>
        </p:nvSpPr>
        <p:spPr>
          <a:xfrm>
            <a:off x="5617916" y="931801"/>
            <a:ext cx="1569087" cy="44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build_dataset_file.py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E19A9-9D9C-458C-9546-AF409C95517C}"/>
              </a:ext>
            </a:extLst>
          </p:cNvPr>
          <p:cNvCxnSpPr>
            <a:cxnSpLocks/>
            <a:stCxn id="10" idx="1"/>
            <a:endCxn id="37" idx="2"/>
          </p:cNvCxnSpPr>
          <p:nvPr/>
        </p:nvCxnSpPr>
        <p:spPr>
          <a:xfrm flipV="1">
            <a:off x="6401489" y="1379669"/>
            <a:ext cx="971" cy="76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F1C68-8D9E-4465-9228-C0DE493EAD2B}"/>
              </a:ext>
            </a:extLst>
          </p:cNvPr>
          <p:cNvCxnSpPr>
            <a:cxnSpLocks/>
            <a:stCxn id="7" idx="4"/>
            <a:endCxn id="37" idx="1"/>
          </p:cNvCxnSpPr>
          <p:nvPr/>
        </p:nvCxnSpPr>
        <p:spPr>
          <a:xfrm>
            <a:off x="3054479" y="1130403"/>
            <a:ext cx="2563437" cy="2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ylinder 48">
            <a:extLst>
              <a:ext uri="{FF2B5EF4-FFF2-40B4-BE49-F238E27FC236}">
                <a16:creationId xmlns:a16="http://schemas.microsoft.com/office/drawing/2014/main" id="{61AE49EA-2F1E-4BAF-9490-207432D30F03}"/>
              </a:ext>
            </a:extLst>
          </p:cNvPr>
          <p:cNvSpPr/>
          <p:nvPr/>
        </p:nvSpPr>
        <p:spPr>
          <a:xfrm>
            <a:off x="7729992" y="818313"/>
            <a:ext cx="1294885" cy="671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dataset_file.json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91AE95-69E8-45BE-8E34-65BC1C54FDDD}"/>
              </a:ext>
            </a:extLst>
          </p:cNvPr>
          <p:cNvCxnSpPr>
            <a:cxnSpLocks/>
            <a:stCxn id="37" idx="3"/>
            <a:endCxn id="49" idx="2"/>
          </p:cNvCxnSpPr>
          <p:nvPr/>
        </p:nvCxnSpPr>
        <p:spPr>
          <a:xfrm flipV="1">
            <a:off x="7187003" y="1154300"/>
            <a:ext cx="542989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8FC6B37-95C5-4C12-92D4-423300CE0C76}"/>
              </a:ext>
            </a:extLst>
          </p:cNvPr>
          <p:cNvSpPr/>
          <p:nvPr/>
        </p:nvSpPr>
        <p:spPr>
          <a:xfrm>
            <a:off x="7787425" y="2297958"/>
            <a:ext cx="1445351" cy="44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BRepNetDataset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F60B25-4FAD-4302-B4C2-C181E979E95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951161" y="2513580"/>
            <a:ext cx="836264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C26452-BFAD-40E1-88F5-04D968ACDE8C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8377434" y="1490287"/>
            <a:ext cx="1" cy="80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ylinder 59">
            <a:extLst>
              <a:ext uri="{FF2B5EF4-FFF2-40B4-BE49-F238E27FC236}">
                <a16:creationId xmlns:a16="http://schemas.microsoft.com/office/drawing/2014/main" id="{BD9C2432-1A16-45A3-B318-909E1401252F}"/>
              </a:ext>
            </a:extLst>
          </p:cNvPr>
          <p:cNvSpPr/>
          <p:nvPr/>
        </p:nvSpPr>
        <p:spPr>
          <a:xfrm>
            <a:off x="7864774" y="3575817"/>
            <a:ext cx="1077584" cy="778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cache</a:t>
            </a:r>
            <a:endParaRPr lang="en-US" sz="1200" dirty="0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58668A47-B910-4BE2-913E-A4F9AD0515AB}"/>
              </a:ext>
            </a:extLst>
          </p:cNvPr>
          <p:cNvSpPr/>
          <p:nvPr/>
        </p:nvSpPr>
        <p:spPr>
          <a:xfrm>
            <a:off x="1869112" y="4412732"/>
            <a:ext cx="1345413" cy="671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feature_lists.json</a:t>
            </a:r>
            <a:endParaRPr lang="en-US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02E9B4-D1BE-4AEC-9167-DB361A75F469}"/>
              </a:ext>
            </a:extLst>
          </p:cNvPr>
          <p:cNvCxnSpPr/>
          <p:nvPr/>
        </p:nvCxnSpPr>
        <p:spPr>
          <a:xfrm flipV="1">
            <a:off x="3214525" y="3052488"/>
            <a:ext cx="913591" cy="148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6FC9E7-4531-4C6A-B3C5-13FBDE7196A2}"/>
              </a:ext>
            </a:extLst>
          </p:cNvPr>
          <p:cNvCxnSpPr>
            <a:cxnSpLocks/>
            <a:stCxn id="69" idx="4"/>
          </p:cNvCxnSpPr>
          <p:nvPr/>
        </p:nvCxnSpPr>
        <p:spPr>
          <a:xfrm flipV="1">
            <a:off x="3214525" y="2818131"/>
            <a:ext cx="4756783" cy="19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D05697-CDC5-4E62-93F2-3847A31FF219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8403566" y="2785962"/>
            <a:ext cx="2" cy="78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271B619-2E46-4C53-A342-86C3ED436CDA}"/>
              </a:ext>
            </a:extLst>
          </p:cNvPr>
          <p:cNvSpPr/>
          <p:nvPr/>
        </p:nvSpPr>
        <p:spPr>
          <a:xfrm>
            <a:off x="9648089" y="3685685"/>
            <a:ext cx="1173790" cy="55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BRepNet</a:t>
            </a:r>
            <a:endParaRPr lang="en-US" sz="12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136603-EC9B-48E3-BFE4-F01F17F5AEF4}"/>
              </a:ext>
            </a:extLst>
          </p:cNvPr>
          <p:cNvCxnSpPr>
            <a:cxnSpLocks/>
            <a:stCxn id="60" idx="4"/>
            <a:endCxn id="76" idx="1"/>
          </p:cNvCxnSpPr>
          <p:nvPr/>
        </p:nvCxnSpPr>
        <p:spPr>
          <a:xfrm flipV="1">
            <a:off x="8942358" y="3965029"/>
            <a:ext cx="705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ylinder 80">
            <a:extLst>
              <a:ext uri="{FF2B5EF4-FFF2-40B4-BE49-F238E27FC236}">
                <a16:creationId xmlns:a16="http://schemas.microsoft.com/office/drawing/2014/main" id="{79A27F0D-CB28-476F-AE18-60CA663F8E59}"/>
              </a:ext>
            </a:extLst>
          </p:cNvPr>
          <p:cNvSpPr/>
          <p:nvPr/>
        </p:nvSpPr>
        <p:spPr>
          <a:xfrm>
            <a:off x="1869111" y="5480568"/>
            <a:ext cx="1345413" cy="6719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kernel.json</a:t>
            </a:r>
            <a:endParaRPr lang="en-US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2CC7F5-B623-482D-BB1A-B2CA9BEAD4DD}"/>
              </a:ext>
            </a:extLst>
          </p:cNvPr>
          <p:cNvCxnSpPr>
            <a:cxnSpLocks/>
            <a:stCxn id="81" idx="4"/>
          </p:cNvCxnSpPr>
          <p:nvPr/>
        </p:nvCxnSpPr>
        <p:spPr>
          <a:xfrm flipV="1">
            <a:off x="3214524" y="2846827"/>
            <a:ext cx="4917421" cy="296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E13B82C-1293-4228-80B0-E4C1F31F1BC4}"/>
              </a:ext>
            </a:extLst>
          </p:cNvPr>
          <p:cNvSpPr/>
          <p:nvPr/>
        </p:nvSpPr>
        <p:spPr>
          <a:xfrm>
            <a:off x="3089429" y="2769833"/>
            <a:ext cx="4572000" cy="1100831"/>
          </a:xfrm>
          <a:custGeom>
            <a:avLst/>
            <a:gdLst>
              <a:gd name="connsiteX0" fmla="*/ 0 w 4572000"/>
              <a:gd name="connsiteY0" fmla="*/ 1100831 h 1100831"/>
              <a:gd name="connsiteX1" fmla="*/ 1970843 w 4572000"/>
              <a:gd name="connsiteY1" fmla="*/ 807868 h 1100831"/>
              <a:gd name="connsiteX2" fmla="*/ 4572000 w 4572000"/>
              <a:gd name="connsiteY2" fmla="*/ 0 h 110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1100831">
                <a:moveTo>
                  <a:pt x="0" y="1100831"/>
                </a:moveTo>
                <a:cubicBezTo>
                  <a:pt x="604421" y="1046085"/>
                  <a:pt x="1208843" y="991340"/>
                  <a:pt x="1970843" y="807868"/>
                </a:cubicBezTo>
                <a:cubicBezTo>
                  <a:pt x="2732843" y="624396"/>
                  <a:pt x="3652421" y="312198"/>
                  <a:pt x="45720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1E15B1-0624-4A33-9868-70971A5388F0}"/>
              </a:ext>
            </a:extLst>
          </p:cNvPr>
          <p:cNvSpPr txBox="1"/>
          <p:nvPr/>
        </p:nvSpPr>
        <p:spPr>
          <a:xfrm>
            <a:off x="257455" y="527671"/>
            <a:ext cx="17118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Train test split file.  This ensures that you can always generate datasets which hold out the appropriate test set.</a:t>
            </a:r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DEF92-BF83-4C9B-9F55-74CA48245136}"/>
              </a:ext>
            </a:extLst>
          </p:cNvPr>
          <p:cNvSpPr txBox="1"/>
          <p:nvPr/>
        </p:nvSpPr>
        <p:spPr>
          <a:xfrm>
            <a:off x="257456" y="2229824"/>
            <a:ext cx="1711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STEP files containing the B-Rep data</a:t>
            </a:r>
            <a:endParaRPr 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091B13-0D40-4F89-A81C-6701B7CEFDA8}"/>
              </a:ext>
            </a:extLst>
          </p:cNvPr>
          <p:cNvSpPr txBox="1"/>
          <p:nvPr/>
        </p:nvSpPr>
        <p:spPr>
          <a:xfrm>
            <a:off x="257572" y="3430155"/>
            <a:ext cx="1711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seg files which give the segment index for each face in each B-Rep</a:t>
            </a:r>
            <a:endParaRPr 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F9F1D7-E7E0-48A4-B3C4-04D5164DF233}"/>
              </a:ext>
            </a:extLst>
          </p:cNvPr>
          <p:cNvSpPr txBox="1"/>
          <p:nvPr/>
        </p:nvSpPr>
        <p:spPr>
          <a:xfrm>
            <a:off x="257455" y="4260603"/>
            <a:ext cx="17118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list of input features you want to include.  See the ablation study in the BRepNet paper for more details.</a:t>
            </a:r>
            <a:endParaRPr 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737B19-8DB0-4781-AE1C-AF53F26E3190}"/>
              </a:ext>
            </a:extLst>
          </p:cNvPr>
          <p:cNvSpPr txBox="1"/>
          <p:nvPr/>
        </p:nvSpPr>
        <p:spPr>
          <a:xfrm>
            <a:off x="257455" y="5347195"/>
            <a:ext cx="17118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topological walks making up the BRepNet kernel.  See the section in the paper on topological walks for more details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F90003-B960-4E55-B57E-A508E8261185}"/>
              </a:ext>
            </a:extLst>
          </p:cNvPr>
          <p:cNvSpPr txBox="1"/>
          <p:nvPr/>
        </p:nvSpPr>
        <p:spPr>
          <a:xfrm>
            <a:off x="3671320" y="1574887"/>
            <a:ext cx="2134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Extracts data from the STEP files into an intermediate format</a:t>
            </a:r>
            <a:endParaRPr 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D3EECE-DCAD-4FCD-87C8-239E87F176B0}"/>
              </a:ext>
            </a:extLst>
          </p:cNvPr>
          <p:cNvSpPr txBox="1"/>
          <p:nvPr/>
        </p:nvSpPr>
        <p:spPr>
          <a:xfrm>
            <a:off x="4112545" y="2986394"/>
            <a:ext cx="151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Optionally check the STEP and seg files are consistent</a:t>
            </a:r>
            <a:endParaRPr 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1056A8-ACDA-4A93-ADA8-6046ED979E5B}"/>
              </a:ext>
            </a:extLst>
          </p:cNvPr>
          <p:cNvSpPr txBox="1"/>
          <p:nvPr/>
        </p:nvSpPr>
        <p:spPr>
          <a:xfrm>
            <a:off x="5454974" y="148012"/>
            <a:ext cx="1926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Split the training files into a training and validation set.</a:t>
            </a:r>
          </a:p>
          <a:p>
            <a:r>
              <a:rPr lang="en-GB" sz="1100" dirty="0"/>
              <a:t>Find the standardization coefficients for the training set</a:t>
            </a:r>
            <a:endParaRPr 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EB9A07-766A-4790-9F38-734FC3275415}"/>
              </a:ext>
            </a:extLst>
          </p:cNvPr>
          <p:cNvSpPr txBox="1"/>
          <p:nvPr/>
        </p:nvSpPr>
        <p:spPr>
          <a:xfrm>
            <a:off x="8403566" y="1824296"/>
            <a:ext cx="1716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code is inside the BRepNet </a:t>
            </a:r>
            <a:r>
              <a:rPr lang="en-GB" sz="1100" dirty="0" err="1"/>
              <a:t>dataloader</a:t>
            </a:r>
            <a:endParaRPr 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E83E4C-4606-48EB-B0D8-92165B1C0FA9}"/>
              </a:ext>
            </a:extLst>
          </p:cNvPr>
          <p:cNvSpPr txBox="1"/>
          <p:nvPr/>
        </p:nvSpPr>
        <p:spPr>
          <a:xfrm>
            <a:off x="8441752" y="2859837"/>
            <a:ext cx="158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cache is built for the kernel indices for each B-Rep</a:t>
            </a:r>
            <a:endParaRPr 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AD218A-4016-48AC-B9D6-E938FDC1BE5B}"/>
              </a:ext>
            </a:extLst>
          </p:cNvPr>
          <p:cNvSpPr txBox="1"/>
          <p:nvPr/>
        </p:nvSpPr>
        <p:spPr>
          <a:xfrm>
            <a:off x="9531864" y="4354242"/>
            <a:ext cx="158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network can then be trained quickly on the cache 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161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Lambourne</dc:creator>
  <cp:lastModifiedBy>Joseph Lambourne</cp:lastModifiedBy>
  <cp:revision>5</cp:revision>
  <dcterms:created xsi:type="dcterms:W3CDTF">2021-05-26T13:38:41Z</dcterms:created>
  <dcterms:modified xsi:type="dcterms:W3CDTF">2021-05-26T14:15:43Z</dcterms:modified>
</cp:coreProperties>
</file>