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795" r:id="rId3"/>
    <p:sldId id="796" r:id="rId4"/>
    <p:sldId id="79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43022"/>
    <p:restoredTop sz="86413"/>
  </p:normalViewPr>
  <p:slideViewPr>
    <p:cSldViewPr snapToGrid="0" snapToObjects="1">
      <p:cViewPr varScale="1">
        <p:scale>
          <a:sx n="72" d="100"/>
          <a:sy n="72" d="100"/>
        </p:scale>
        <p:origin x="224" y="10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BE97AC-1F69-1642-85B5-F7A558A482D2}" type="datetimeFigureOut">
              <a:rPr lang="en-US" smtClean="0"/>
              <a:t>10/10/19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E8F31A-1F6C-F84B-BC47-CFA13050C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72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Currently we are focused on these specific characteristics…</a:t>
            </a:r>
          </a:p>
          <a:p>
            <a:endParaRPr lang="en-US" dirty="0"/>
          </a:p>
          <a:p>
            <a:r>
              <a:rPr lang="en-US" dirty="0"/>
              <a:t>Explain the hierarchy of style better</a:t>
            </a:r>
          </a:p>
          <a:p>
            <a:r>
              <a:rPr lang="en-US" dirty="0"/>
              <a:t> solid math definition? Convince it is possible to to use modern data-driven methods to grab this ill-defined and why</a:t>
            </a:r>
          </a:p>
          <a:p>
            <a:r>
              <a:rPr lang="en-US" dirty="0"/>
              <a:t>Explain geometric feature etc.</a:t>
            </a:r>
          </a:p>
          <a:p>
            <a:r>
              <a:rPr lang="en-US" dirty="0"/>
              <a:t>We looked at … and showed us this is possible (one or two tech details to win them)</a:t>
            </a:r>
          </a:p>
          <a:p>
            <a:endParaRPr lang="en-US" dirty="0"/>
          </a:p>
          <a:p>
            <a:r>
              <a:rPr lang="en-US" dirty="0"/>
              <a:t>Punch line: maybe end on the most tantalizing next </a:t>
            </a:r>
            <a:r>
              <a:rPr lang="en-US"/>
              <a:t>step challenge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C8280-5F62-3D48-BBB9-576BF0EE92F4}" type="slidenum">
              <a:rPr lang="uk-UA" smtClean="0"/>
              <a:pPr/>
              <a:t>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678951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E8F31A-1F6C-F84B-BC47-CFA13050C24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1328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08419-B4EE-4148-A6DB-92A0DC4F14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D09E81-AADB-064A-B212-D5BE0AF890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6C02D3-DEE8-D049-BA7A-36D4BA1B0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97F3B-131A-1946-989E-CE86EAFA3F20}" type="datetimeFigureOut">
              <a:rPr lang="en-US" smtClean="0"/>
              <a:t>10/10/19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688C3D-3260-5547-95F0-8D2986D8B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096677-98EA-9746-BB76-F4B50BD2A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8CABB-E20E-F84E-AB0C-9D9FA8383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922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5EE5F-90D7-034E-9B41-847F3F6F9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A9CB4C-19D6-714C-8D43-4418A2C1A0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2B893B-A486-3042-96DF-9A853B62D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97F3B-131A-1946-989E-CE86EAFA3F20}" type="datetimeFigureOut">
              <a:rPr lang="en-US" smtClean="0"/>
              <a:t>10/10/19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72B9CC-430E-384C-9A95-0834F6D93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2B3F77-FACD-F341-8D41-1B95283CB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8CABB-E20E-F84E-AB0C-9D9FA8383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129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DA8379-026D-B04A-98E5-18C255F7B0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C5452C-E918-A941-A610-86A83241E7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9B5FD7-2952-5F48-BF2B-7EA3859AC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97F3B-131A-1946-989E-CE86EAFA3F20}" type="datetimeFigureOut">
              <a:rPr lang="en-US" smtClean="0"/>
              <a:t>10/10/19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E85326-33C8-0042-8FE0-57DAABF44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96EA13-8541-C64F-9797-5173C81A4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8CABB-E20E-F84E-AB0C-9D9FA8383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2686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-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06400" y="990600"/>
            <a:ext cx="11379200" cy="406400"/>
          </a:xfrm>
        </p:spPr>
        <p:txBody>
          <a:bodyPr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Wingdings" charset="2"/>
              <a:buNone/>
              <a:tabLst/>
              <a:defRPr sz="2133" b="1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Wingdings" charset="2"/>
              <a:buNone/>
              <a:tabLst/>
              <a:defRPr/>
            </a:pPr>
            <a:r>
              <a:rPr lang="en-US"/>
              <a:t>Subtitle if needed</a:t>
            </a:r>
          </a:p>
        </p:txBody>
      </p:sp>
    </p:spTree>
    <p:extLst>
      <p:ext uri="{BB962C8B-B14F-4D97-AF65-F5344CB8AC3E}">
        <p14:creationId xmlns:p14="http://schemas.microsoft.com/office/powerpoint/2010/main" val="3218174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09E50-411A-CB46-9824-4DE01F616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F4C245-4419-BD4C-8F35-34CB0F87F4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09674A-2267-B54E-AAED-9F6B53C83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97F3B-131A-1946-989E-CE86EAFA3F20}" type="datetimeFigureOut">
              <a:rPr lang="en-US" smtClean="0"/>
              <a:t>10/10/19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F664B5-D7CE-E741-A200-4FAE9F3D6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5AB87-4E33-4848-BC12-1DCC8E886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8CABB-E20E-F84E-AB0C-9D9FA8383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069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3FF9B-D7D1-5346-BA2B-196A42405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3803D9-A7BC-4C4B-843B-6E4E6E3F89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A19D6C-7205-6144-B47A-A501AA9E2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97F3B-131A-1946-989E-CE86EAFA3F20}" type="datetimeFigureOut">
              <a:rPr lang="en-US" smtClean="0"/>
              <a:t>10/10/19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A87B8-4833-814A-A4B4-7E925C5E3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6AD5B9-EAD1-944F-9009-808F9D35C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8CABB-E20E-F84E-AB0C-9D9FA8383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55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D7338-6791-1546-908B-2B9C6CC7D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D048F4-F5F0-9343-8777-81DE4C92CF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E4604-FC97-9546-BD94-D7683FF490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374333-1778-F146-BF05-2E45BE1A4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97F3B-131A-1946-989E-CE86EAFA3F20}" type="datetimeFigureOut">
              <a:rPr lang="en-US" smtClean="0"/>
              <a:t>10/10/19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312A11-A0CC-D341-90B7-4010B7C16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DA8A7D-8FE5-AE4A-B40F-AC1F41E46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8CABB-E20E-F84E-AB0C-9D9FA8383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212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F7FE0-BAB3-834E-9F93-D740DE5AF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3D1ECE-00CD-AE43-9725-4F43321999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A3D32F-72BE-DD4D-8256-8D0F408C82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A7FA82-E765-154C-9C8A-78B38920FD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4E9A5D-81D1-9645-A2F4-8B4178C73A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36EF6F-416C-CE4A-B468-ACDA872AC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97F3B-131A-1946-989E-CE86EAFA3F20}" type="datetimeFigureOut">
              <a:rPr lang="en-US" smtClean="0"/>
              <a:t>10/10/19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565CF4-4546-F441-9E35-BA8B4F7DB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B9D5A0-C236-C44A-8201-758FEE205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8CABB-E20E-F84E-AB0C-9D9FA8383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375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302E2-3B2C-7846-8534-D71AF0E4B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2DC689-6095-9244-B3B9-C8363D344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97F3B-131A-1946-989E-CE86EAFA3F20}" type="datetimeFigureOut">
              <a:rPr lang="en-US" smtClean="0"/>
              <a:t>10/10/19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EF2063-9143-8A49-A8F3-AD418CC5A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DE0571-F1F6-894A-B919-95AB0B09E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8CABB-E20E-F84E-AB0C-9D9FA8383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385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CBB127-319B-6346-8963-B7E044DC4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97F3B-131A-1946-989E-CE86EAFA3F20}" type="datetimeFigureOut">
              <a:rPr lang="en-US" smtClean="0"/>
              <a:t>10/10/19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2EA958-575C-1E4C-A930-8B0481B50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212D65-8168-AA48-BB17-9DC0D4F35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8CABB-E20E-F84E-AB0C-9D9FA8383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321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E07CB-026D-6E4A-8687-3406FD63C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CA2FC-347C-5A41-BEE2-1E501CA22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5B36D1-41E9-4F4C-AE40-607ED7BFC0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408132-1392-8940-ADC2-68AA10043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97F3B-131A-1946-989E-CE86EAFA3F20}" type="datetimeFigureOut">
              <a:rPr lang="en-US" smtClean="0"/>
              <a:t>10/10/19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95E2A3-25AA-3447-847D-0EFE9ABE8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2F1757-4706-C944-A94C-F221C7D19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8CABB-E20E-F84E-AB0C-9D9FA8383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514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A6855-1BC4-B446-AF92-ED20827C8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D0A2EF-EB0F-EF45-9F8A-531077363F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0DB4D6-8908-6B4F-8EC4-405233D140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1FB8B4-7E51-DB4D-8797-64AE39BCE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97F3B-131A-1946-989E-CE86EAFA3F20}" type="datetimeFigureOut">
              <a:rPr lang="en-US" smtClean="0"/>
              <a:t>10/10/19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AB1D95-1338-0848-BFBA-0900B12A5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4A330-45DE-E84F-B10F-5DE6E13DF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8CABB-E20E-F84E-AB0C-9D9FA8383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11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916741-0A6E-574B-A761-17570ED3B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68F5BA-134D-F141-8C73-7170797891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A058CA-E800-CB49-9B6B-1AEA264B8B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697F3B-131A-1946-989E-CE86EAFA3F20}" type="datetimeFigureOut">
              <a:rPr lang="en-US" smtClean="0"/>
              <a:t>10/10/19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BD9FD5-75C6-8445-A7B6-112C6267C5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FB81FC-4C2B-F441-B8A9-1F763BB4BE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E8CABB-E20E-F84E-AB0C-9D9FA8383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30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49FC7-1742-1E4F-9272-E4178229FB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459B52-2A44-764B-91E5-67E06CEAD4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close up of a device&#10;&#10;Description automatically generated">
            <a:extLst>
              <a:ext uri="{FF2B5EF4-FFF2-40B4-BE49-F238E27FC236}">
                <a16:creationId xmlns:a16="http://schemas.microsoft.com/office/drawing/2014/main" id="{84746F2C-7EAC-5F40-9AA8-6756C81F19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650" y="685800"/>
            <a:ext cx="11188700" cy="548640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86C77D37-09FC-7A44-A93C-A7C4171B43A3}"/>
              </a:ext>
            </a:extLst>
          </p:cNvPr>
          <p:cNvSpPr/>
          <p:nvPr/>
        </p:nvSpPr>
        <p:spPr>
          <a:xfrm rot="18490443">
            <a:off x="5689166" y="3978762"/>
            <a:ext cx="259116" cy="36452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FA764D7-C73C-5F4C-A0D1-585054FB1334}"/>
              </a:ext>
            </a:extLst>
          </p:cNvPr>
          <p:cNvSpPr/>
          <p:nvPr/>
        </p:nvSpPr>
        <p:spPr>
          <a:xfrm rot="16379927">
            <a:off x="4198117" y="1356153"/>
            <a:ext cx="259116" cy="36452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C8FA14D-03B2-4A4A-8EC7-17B7860301BE}"/>
              </a:ext>
            </a:extLst>
          </p:cNvPr>
          <p:cNvSpPr/>
          <p:nvPr/>
        </p:nvSpPr>
        <p:spPr>
          <a:xfrm rot="18490443">
            <a:off x="9367362" y="2133901"/>
            <a:ext cx="259116" cy="36452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5FBC300E-5C8C-3E40-8143-D65C39590DFD}"/>
              </a:ext>
            </a:extLst>
          </p:cNvPr>
          <p:cNvCxnSpPr>
            <a:cxnSpLocks/>
            <a:stCxn id="6" idx="6"/>
          </p:cNvCxnSpPr>
          <p:nvPr/>
        </p:nvCxnSpPr>
        <p:spPr>
          <a:xfrm rot="5400000" flipH="1" flipV="1">
            <a:off x="6674881" y="1460493"/>
            <a:ext cx="1822599" cy="3374765"/>
          </a:xfrm>
          <a:prstGeom prst="bentConnector2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DE2885F6-09B3-C849-B23B-65641B791116}"/>
              </a:ext>
            </a:extLst>
          </p:cNvPr>
          <p:cNvCxnSpPr>
            <a:cxnSpLocks/>
            <a:endCxn id="7" idx="4"/>
          </p:cNvCxnSpPr>
          <p:nvPr/>
        </p:nvCxnSpPr>
        <p:spPr>
          <a:xfrm rot="16200000" flipV="1">
            <a:off x="3940858" y="2116779"/>
            <a:ext cx="2398576" cy="1260918"/>
          </a:xfrm>
          <a:prstGeom prst="bentConnector2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0ECDD2E-0494-9B4F-8F9A-74FD02DB2179}"/>
              </a:ext>
            </a:extLst>
          </p:cNvPr>
          <p:cNvSpPr txBox="1"/>
          <p:nvPr/>
        </p:nvSpPr>
        <p:spPr>
          <a:xfrm>
            <a:off x="5982195" y="1928798"/>
            <a:ext cx="2661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Closer style match due to rotation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38EFCEE-5382-134D-88BF-9A486F12C81A}"/>
              </a:ext>
            </a:extLst>
          </p:cNvPr>
          <p:cNvSpPr txBox="1"/>
          <p:nvPr/>
        </p:nvSpPr>
        <p:spPr>
          <a:xfrm>
            <a:off x="4804891" y="1245610"/>
            <a:ext cx="1733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Expected style match</a:t>
            </a:r>
          </a:p>
        </p:txBody>
      </p:sp>
    </p:spTree>
    <p:extLst>
      <p:ext uri="{BB962C8B-B14F-4D97-AF65-F5344CB8AC3E}">
        <p14:creationId xmlns:p14="http://schemas.microsoft.com/office/powerpoint/2010/main" val="2823435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1F7B4570-BE58-A54A-9E44-1BDD9A2081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ackgroundRemoval t="9265" b="91029" l="9924" r="89968">
                        <a14:foregroundMark x1="29234" y1="11618" x2="42017" y2="9265"/>
                        <a14:foregroundMark x1="25243" y1="9926" x2="26483" y2="9265"/>
                        <a14:foregroundMark x1="52265" y1="88309" x2="57228" y2="89338"/>
                        <a14:foregroundMark x1="54477" y1="91029" x2="58252" y2="9036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577219" y="1161288"/>
            <a:ext cx="6182857" cy="453542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5AEB007-1224-E541-BA18-1F720DDD3F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ackgroundRemoval t="8212" b="89971" l="10000" r="90000">
                        <a14:foregroundMark x1="33163" y1="11265" x2="46186" y2="10538"/>
                        <a14:foregroundMark x1="46186" y1="10538" x2="46930" y2="821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6705" y="1415205"/>
            <a:ext cx="7010400" cy="4486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65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7E588A10-0838-D748-90F3-D9FD8E85510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599" t="48288" r="20251"/>
          <a:stretch/>
        </p:blipFill>
        <p:spPr>
          <a:xfrm>
            <a:off x="1594020" y="0"/>
            <a:ext cx="98210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398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able, white, man&#10;&#10;Description automatically generated">
            <a:extLst>
              <a:ext uri="{FF2B5EF4-FFF2-40B4-BE49-F238E27FC236}">
                <a16:creationId xmlns:a16="http://schemas.microsoft.com/office/drawing/2014/main" id="{134DED6D-9338-4D42-AB71-4A0EC376D4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" y="768350"/>
            <a:ext cx="11658600" cy="5321300"/>
          </a:xfrm>
          <a:prstGeom prst="rect">
            <a:avLst/>
          </a:prstGeom>
        </p:spPr>
      </p:pic>
      <p:cxnSp>
        <p:nvCxnSpPr>
          <p:cNvPr id="5" name="Elbow Connector 4">
            <a:extLst>
              <a:ext uri="{FF2B5EF4-FFF2-40B4-BE49-F238E27FC236}">
                <a16:creationId xmlns:a16="http://schemas.microsoft.com/office/drawing/2014/main" id="{C2BA8230-1399-AE4F-BC26-41969846D320}"/>
              </a:ext>
            </a:extLst>
          </p:cNvPr>
          <p:cNvCxnSpPr>
            <a:cxnSpLocks/>
            <a:stCxn id="7" idx="1"/>
          </p:cNvCxnSpPr>
          <p:nvPr/>
        </p:nvCxnSpPr>
        <p:spPr>
          <a:xfrm rot="10800000" flipV="1">
            <a:off x="8179904" y="2487663"/>
            <a:ext cx="2196548" cy="1882673"/>
          </a:xfrm>
          <a:prstGeom prst="bentConnector3">
            <a:avLst>
              <a:gd name="adj1" fmla="val 100226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650D5E8-80A5-3149-B5AB-580C798022CA}"/>
              </a:ext>
            </a:extLst>
          </p:cNvPr>
          <p:cNvSpPr txBox="1"/>
          <p:nvPr/>
        </p:nvSpPr>
        <p:spPr>
          <a:xfrm>
            <a:off x="10376452" y="2302998"/>
            <a:ext cx="992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 Pocket</a:t>
            </a:r>
          </a:p>
        </p:txBody>
      </p: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A19C9445-A252-AC4A-A743-A92E3F85BEBC}"/>
              </a:ext>
            </a:extLst>
          </p:cNvPr>
          <p:cNvCxnSpPr>
            <a:cxnSpLocks/>
            <a:stCxn id="12" idx="1"/>
          </p:cNvCxnSpPr>
          <p:nvPr/>
        </p:nvCxnSpPr>
        <p:spPr>
          <a:xfrm rot="10800000" flipV="1">
            <a:off x="6524913" y="1297633"/>
            <a:ext cx="2196548" cy="1744172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CF9C9AC-02BB-5047-870E-717F857AE331}"/>
              </a:ext>
            </a:extLst>
          </p:cNvPr>
          <p:cNvSpPr txBox="1"/>
          <p:nvPr/>
        </p:nvSpPr>
        <p:spPr>
          <a:xfrm>
            <a:off x="8721461" y="974467"/>
            <a:ext cx="27144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 Fillet in the internal edge</a:t>
            </a:r>
          </a:p>
          <a:p>
            <a:r>
              <a:rPr lang="en-US" dirty="0">
                <a:solidFill>
                  <a:srgbClr val="FF0000"/>
                </a:solidFill>
              </a:rPr>
              <a:t>of the pocket</a:t>
            </a:r>
          </a:p>
        </p:txBody>
      </p:sp>
    </p:spTree>
    <p:extLst>
      <p:ext uri="{BB962C8B-B14F-4D97-AF65-F5344CB8AC3E}">
        <p14:creationId xmlns:p14="http://schemas.microsoft.com/office/powerpoint/2010/main" val="35091975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506</TotalTime>
  <Words>95</Words>
  <Application>Microsoft Macintosh PowerPoint</Application>
  <PresentationFormat>Widescreen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Hooman Shayani</dc:creator>
  <cp:lastModifiedBy>Hooman Shayani</cp:lastModifiedBy>
  <cp:revision>6</cp:revision>
  <dcterms:created xsi:type="dcterms:W3CDTF">2019-10-09T12:52:07Z</dcterms:created>
  <dcterms:modified xsi:type="dcterms:W3CDTF">2019-10-10T17:34:38Z</dcterms:modified>
</cp:coreProperties>
</file>