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58" r:id="rId4"/>
    <p:sldId id="259" r:id="rId5"/>
    <p:sldId id="270" r:id="rId6"/>
    <p:sldId id="271" r:id="rId7"/>
    <p:sldId id="272" r:id="rId8"/>
    <p:sldId id="278" r:id="rId9"/>
    <p:sldId id="260" r:id="rId10"/>
    <p:sldId id="261" r:id="rId11"/>
    <p:sldId id="262" r:id="rId12"/>
    <p:sldId id="263" r:id="rId13"/>
    <p:sldId id="264" r:id="rId14"/>
    <p:sldId id="265" r:id="rId15"/>
    <p:sldId id="266" r:id="rId16"/>
    <p:sldId id="267" r:id="rId17"/>
    <p:sldId id="268" r:id="rId18"/>
    <p:sldId id="273" r:id="rId19"/>
    <p:sldId id="269"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39BA9-DEC6-4DE7-A47C-4ECE962172D5}" v="15103" dt="2018-05-09T21:46:00.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098" autoAdjust="0"/>
  </p:normalViewPr>
  <p:slideViewPr>
    <p:cSldViewPr snapToGrid="0">
      <p:cViewPr varScale="1">
        <p:scale>
          <a:sx n="105" d="100"/>
          <a:sy n="105" d="100"/>
        </p:scale>
        <p:origin x="7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by Baker" userId="b2aa9695338fa941" providerId="LiveId" clId="{BFE39BA9-DEC6-4DE7-A47C-4ECE962172D5}"/>
    <pc:docChg chg="undo custSel addSld delSld modSld sldOrd">
      <pc:chgData name="Bobby Baker" userId="b2aa9695338fa941" providerId="LiveId" clId="{BFE39BA9-DEC6-4DE7-A47C-4ECE962172D5}" dt="2018-05-09T21:46:00.912" v="15064" actId="9"/>
      <pc:docMkLst>
        <pc:docMk/>
      </pc:docMkLst>
      <pc:sldChg chg="modSp">
        <pc:chgData name="Bobby Baker" userId="b2aa9695338fa941" providerId="LiveId" clId="{BFE39BA9-DEC6-4DE7-A47C-4ECE962172D5}" dt="2018-05-03T09:09:30.388" v="1871" actId="20577"/>
        <pc:sldMkLst>
          <pc:docMk/>
          <pc:sldMk cId="1217152896" sldId="257"/>
        </pc:sldMkLst>
        <pc:spChg chg="mod">
          <ac:chgData name="Bobby Baker" userId="b2aa9695338fa941" providerId="LiveId" clId="{BFE39BA9-DEC6-4DE7-A47C-4ECE962172D5}" dt="2018-05-03T09:09:30.388" v="1871" actId="20577"/>
          <ac:spMkLst>
            <pc:docMk/>
            <pc:sldMk cId="1217152896" sldId="257"/>
            <ac:spMk id="3" creationId="{721EB065-9E79-4976-926C-10989EBE0B02}"/>
          </ac:spMkLst>
        </pc:spChg>
      </pc:sldChg>
      <pc:sldChg chg="modSp modNotesTx">
        <pc:chgData name="Bobby Baker" userId="b2aa9695338fa941" providerId="LiveId" clId="{BFE39BA9-DEC6-4DE7-A47C-4ECE962172D5}" dt="2018-05-03T08:38:24.850" v="418" actId="20577"/>
        <pc:sldMkLst>
          <pc:docMk/>
          <pc:sldMk cId="3451767129" sldId="258"/>
        </pc:sldMkLst>
        <pc:spChg chg="mod">
          <ac:chgData name="Bobby Baker" userId="b2aa9695338fa941" providerId="LiveId" clId="{BFE39BA9-DEC6-4DE7-A47C-4ECE962172D5}" dt="2018-05-03T08:38:24.850" v="418" actId="20577"/>
          <ac:spMkLst>
            <pc:docMk/>
            <pc:sldMk cId="3451767129" sldId="258"/>
            <ac:spMk id="3" creationId="{769F7B34-2054-4D26-B543-A1064C805B26}"/>
          </ac:spMkLst>
        </pc:spChg>
      </pc:sldChg>
      <pc:sldChg chg="modNotesTx">
        <pc:chgData name="Bobby Baker" userId="b2aa9695338fa941" providerId="LiveId" clId="{BFE39BA9-DEC6-4DE7-A47C-4ECE962172D5}" dt="2018-05-03T08:37:24.312" v="413" actId="20577"/>
        <pc:sldMkLst>
          <pc:docMk/>
          <pc:sldMk cId="1702050030" sldId="259"/>
        </pc:sldMkLst>
      </pc:sldChg>
      <pc:sldChg chg="modSp modAnim">
        <pc:chgData name="Bobby Baker" userId="b2aa9695338fa941" providerId="LiveId" clId="{BFE39BA9-DEC6-4DE7-A47C-4ECE962172D5}" dt="2018-05-09T19:43:14.081" v="8901"/>
        <pc:sldMkLst>
          <pc:docMk/>
          <pc:sldMk cId="784355988" sldId="260"/>
        </pc:sldMkLst>
        <pc:spChg chg="mod">
          <ac:chgData name="Bobby Baker" userId="b2aa9695338fa941" providerId="LiveId" clId="{BFE39BA9-DEC6-4DE7-A47C-4ECE962172D5}" dt="2018-05-09T19:42:34.113" v="8894" actId="20578"/>
          <ac:spMkLst>
            <pc:docMk/>
            <pc:sldMk cId="784355988" sldId="260"/>
            <ac:spMk id="3" creationId="{743FFCCC-83DD-4077-9677-694BBFE798B7}"/>
          </ac:spMkLst>
        </pc:spChg>
      </pc:sldChg>
      <pc:sldChg chg="modSp modAnim modNotesTx">
        <pc:chgData name="Bobby Baker" userId="b2aa9695338fa941" providerId="LiveId" clId="{BFE39BA9-DEC6-4DE7-A47C-4ECE962172D5}" dt="2018-05-09T19:49:09.944" v="8907"/>
        <pc:sldMkLst>
          <pc:docMk/>
          <pc:sldMk cId="2223543843" sldId="261"/>
        </pc:sldMkLst>
        <pc:spChg chg="mod">
          <ac:chgData name="Bobby Baker" userId="b2aa9695338fa941" providerId="LiveId" clId="{BFE39BA9-DEC6-4DE7-A47C-4ECE962172D5}" dt="2018-05-03T08:49:00.244" v="606" actId="20577"/>
          <ac:spMkLst>
            <pc:docMk/>
            <pc:sldMk cId="2223543843" sldId="261"/>
            <ac:spMk id="2" creationId="{399DA435-82C3-4F7D-93FC-359B1ACDA465}"/>
          </ac:spMkLst>
        </pc:spChg>
        <pc:spChg chg="mod">
          <ac:chgData name="Bobby Baker" userId="b2aa9695338fa941" providerId="LiveId" clId="{BFE39BA9-DEC6-4DE7-A47C-4ECE962172D5}" dt="2018-05-03T08:45:14.768" v="455" actId="20577"/>
          <ac:spMkLst>
            <pc:docMk/>
            <pc:sldMk cId="2223543843" sldId="261"/>
            <ac:spMk id="3" creationId="{797DF03C-9B05-40AF-AEF1-A3D91B5EB344}"/>
          </ac:spMkLst>
        </pc:spChg>
        <pc:picChg chg="mod">
          <ac:chgData name="Bobby Baker" userId="b2aa9695338fa941" providerId="LiveId" clId="{BFE39BA9-DEC6-4DE7-A47C-4ECE962172D5}" dt="2018-05-03T08:40:21.451" v="450" actId="14100"/>
          <ac:picMkLst>
            <pc:docMk/>
            <pc:sldMk cId="2223543843" sldId="261"/>
            <ac:picMk id="7" creationId="{FD4237C7-743A-4247-9959-6619C2AA9738}"/>
          </ac:picMkLst>
        </pc:picChg>
      </pc:sldChg>
      <pc:sldChg chg="modSp add modAnim modNotesTx">
        <pc:chgData name="Bobby Baker" userId="b2aa9695338fa941" providerId="LiveId" clId="{BFE39BA9-DEC6-4DE7-A47C-4ECE962172D5}" dt="2018-05-09T19:49:48.200" v="8912"/>
        <pc:sldMkLst>
          <pc:docMk/>
          <pc:sldMk cId="1850715977" sldId="262"/>
        </pc:sldMkLst>
        <pc:spChg chg="mod">
          <ac:chgData name="Bobby Baker" userId="b2aa9695338fa941" providerId="LiveId" clId="{BFE39BA9-DEC6-4DE7-A47C-4ECE962172D5}" dt="2018-05-03T08:49:03.692" v="607" actId="20577"/>
          <ac:spMkLst>
            <pc:docMk/>
            <pc:sldMk cId="1850715977" sldId="262"/>
            <ac:spMk id="2" creationId="{EA73A6AC-89E1-49FD-8F8E-4CDE9E0C2F53}"/>
          </ac:spMkLst>
        </pc:spChg>
        <pc:spChg chg="mod">
          <ac:chgData name="Bobby Baker" userId="b2aa9695338fa941" providerId="LiveId" clId="{BFE39BA9-DEC6-4DE7-A47C-4ECE962172D5}" dt="2018-05-03T09:13:24.887" v="2214" actId="20577"/>
          <ac:spMkLst>
            <pc:docMk/>
            <pc:sldMk cId="1850715977" sldId="262"/>
            <ac:spMk id="3" creationId="{6FF40841-2256-4163-A2DE-92072BFF305A}"/>
          </ac:spMkLst>
        </pc:spChg>
      </pc:sldChg>
      <pc:sldChg chg="addSp modSp add">
        <pc:chgData name="Bobby Baker" userId="b2aa9695338fa941" providerId="LiveId" clId="{BFE39BA9-DEC6-4DE7-A47C-4ECE962172D5}" dt="2018-05-03T09:51:50.627" v="2689" actId="20577"/>
        <pc:sldMkLst>
          <pc:docMk/>
          <pc:sldMk cId="87130940" sldId="263"/>
        </pc:sldMkLst>
        <pc:spChg chg="mod">
          <ac:chgData name="Bobby Baker" userId="b2aa9695338fa941" providerId="LiveId" clId="{BFE39BA9-DEC6-4DE7-A47C-4ECE962172D5}" dt="2018-05-03T08:57:17.001" v="1327" actId="20577"/>
          <ac:spMkLst>
            <pc:docMk/>
            <pc:sldMk cId="87130940" sldId="263"/>
            <ac:spMk id="2" creationId="{44855A62-2F73-4EB4-8B9F-D49DFDBDBD54}"/>
          </ac:spMkLst>
        </pc:spChg>
        <pc:spChg chg="mod">
          <ac:chgData name="Bobby Baker" userId="b2aa9695338fa941" providerId="LiveId" clId="{BFE39BA9-DEC6-4DE7-A47C-4ECE962172D5}" dt="2018-05-03T09:43:12.889" v="2408" actId="20577"/>
          <ac:spMkLst>
            <pc:docMk/>
            <pc:sldMk cId="87130940" sldId="263"/>
            <ac:spMk id="3" creationId="{EBDAA079-C0BE-4A3F-A562-465C90B39312}"/>
          </ac:spMkLst>
        </pc:spChg>
        <pc:spChg chg="add mod">
          <ac:chgData name="Bobby Baker" userId="b2aa9695338fa941" providerId="LiveId" clId="{BFE39BA9-DEC6-4DE7-A47C-4ECE962172D5}" dt="2018-05-03T09:51:50.627" v="2689" actId="20577"/>
          <ac:spMkLst>
            <pc:docMk/>
            <pc:sldMk cId="87130940" sldId="263"/>
            <ac:spMk id="4" creationId="{5BBE23A8-42B5-455C-A6F7-3074D964ADD9}"/>
          </ac:spMkLst>
        </pc:spChg>
      </pc:sldChg>
      <pc:sldChg chg="modSp add">
        <pc:chgData name="Bobby Baker" userId="b2aa9695338fa941" providerId="LiveId" clId="{BFE39BA9-DEC6-4DE7-A47C-4ECE962172D5}" dt="2018-05-03T10:36:14.050" v="3563" actId="207"/>
        <pc:sldMkLst>
          <pc:docMk/>
          <pc:sldMk cId="2143145132" sldId="264"/>
        </pc:sldMkLst>
        <pc:spChg chg="mod">
          <ac:chgData name="Bobby Baker" userId="b2aa9695338fa941" providerId="LiveId" clId="{BFE39BA9-DEC6-4DE7-A47C-4ECE962172D5}" dt="2018-05-03T09:45:42.336" v="2673" actId="20577"/>
          <ac:spMkLst>
            <pc:docMk/>
            <pc:sldMk cId="2143145132" sldId="264"/>
            <ac:spMk id="3" creationId="{EBDAA079-C0BE-4A3F-A562-465C90B39312}"/>
          </ac:spMkLst>
        </pc:spChg>
        <pc:spChg chg="mod">
          <ac:chgData name="Bobby Baker" userId="b2aa9695338fa941" providerId="LiveId" clId="{BFE39BA9-DEC6-4DE7-A47C-4ECE962172D5}" dt="2018-05-03T10:36:14.050" v="3563" actId="207"/>
          <ac:spMkLst>
            <pc:docMk/>
            <pc:sldMk cId="2143145132" sldId="264"/>
            <ac:spMk id="4" creationId="{5BBE23A8-42B5-455C-A6F7-3074D964ADD9}"/>
          </ac:spMkLst>
        </pc:spChg>
      </pc:sldChg>
      <pc:sldChg chg="addSp delSp modSp add modTransition modAnim">
        <pc:chgData name="Bobby Baker" userId="b2aa9695338fa941" providerId="LiveId" clId="{BFE39BA9-DEC6-4DE7-A47C-4ECE962172D5}" dt="2018-05-03T10:36:30.525" v="3565" actId="207"/>
        <pc:sldMkLst>
          <pc:docMk/>
          <pc:sldMk cId="2526193562" sldId="265"/>
        </pc:sldMkLst>
        <pc:spChg chg="del">
          <ac:chgData name="Bobby Baker" userId="b2aa9695338fa941" providerId="LiveId" clId="{BFE39BA9-DEC6-4DE7-A47C-4ECE962172D5}" dt="2018-05-03T09:53:27.756" v="2691" actId="478"/>
          <ac:spMkLst>
            <pc:docMk/>
            <pc:sldMk cId="2526193562" sldId="265"/>
            <ac:spMk id="2" creationId="{44855A62-2F73-4EB4-8B9F-D49DFDBDBD54}"/>
          </ac:spMkLst>
        </pc:spChg>
        <pc:spChg chg="del">
          <ac:chgData name="Bobby Baker" userId="b2aa9695338fa941" providerId="LiveId" clId="{BFE39BA9-DEC6-4DE7-A47C-4ECE962172D5}" dt="2018-05-03T09:53:32.505" v="2693" actId="478"/>
          <ac:spMkLst>
            <pc:docMk/>
            <pc:sldMk cId="2526193562" sldId="265"/>
            <ac:spMk id="3" creationId="{EBDAA079-C0BE-4A3F-A562-465C90B39312}"/>
          </ac:spMkLst>
        </pc:spChg>
        <pc:spChg chg="mod">
          <ac:chgData name="Bobby Baker" userId="b2aa9695338fa941" providerId="LiveId" clId="{BFE39BA9-DEC6-4DE7-A47C-4ECE962172D5}" dt="2018-05-03T10:36:30.525" v="3565" actId="207"/>
          <ac:spMkLst>
            <pc:docMk/>
            <pc:sldMk cId="2526193562" sldId="265"/>
            <ac:spMk id="4" creationId="{5BBE23A8-42B5-455C-A6F7-3074D964ADD9}"/>
          </ac:spMkLst>
        </pc:spChg>
        <pc:spChg chg="add del mod">
          <ac:chgData name="Bobby Baker" userId="b2aa9695338fa941" providerId="LiveId" clId="{BFE39BA9-DEC6-4DE7-A47C-4ECE962172D5}" dt="2018-05-03T09:53:29.833" v="2692" actId="478"/>
          <ac:spMkLst>
            <pc:docMk/>
            <pc:sldMk cId="2526193562" sldId="265"/>
            <ac:spMk id="6" creationId="{51EE49DE-50CF-4129-BD24-B473D5495FE6}"/>
          </ac:spMkLst>
        </pc:spChg>
        <pc:spChg chg="add del mod">
          <ac:chgData name="Bobby Baker" userId="b2aa9695338fa941" providerId="LiveId" clId="{BFE39BA9-DEC6-4DE7-A47C-4ECE962172D5}" dt="2018-05-03T09:53:50.282" v="2695" actId="478"/>
          <ac:spMkLst>
            <pc:docMk/>
            <pc:sldMk cId="2526193562" sldId="265"/>
            <ac:spMk id="8" creationId="{151CC005-E674-4F94-9129-009D4A830B4E}"/>
          </ac:spMkLst>
        </pc:spChg>
      </pc:sldChg>
      <pc:sldChg chg="addSp delSp modSp add ord modTransition modNotesTx">
        <pc:chgData name="Bobby Baker" userId="b2aa9695338fa941" providerId="LiveId" clId="{BFE39BA9-DEC6-4DE7-A47C-4ECE962172D5}" dt="2018-05-03T10:30:58.699" v="3255" actId="20577"/>
        <pc:sldMkLst>
          <pc:docMk/>
          <pc:sldMk cId="3404421953" sldId="266"/>
        </pc:sldMkLst>
        <pc:spChg chg="del">
          <ac:chgData name="Bobby Baker" userId="b2aa9695338fa941" providerId="LiveId" clId="{BFE39BA9-DEC6-4DE7-A47C-4ECE962172D5}" dt="2018-05-03T10:00:37.341" v="2726" actId="478"/>
          <ac:spMkLst>
            <pc:docMk/>
            <pc:sldMk cId="3404421953" sldId="266"/>
            <ac:spMk id="2" creationId="{44855A62-2F73-4EB4-8B9F-D49DFDBDBD54}"/>
          </ac:spMkLst>
        </pc:spChg>
        <pc:spChg chg="del mod">
          <ac:chgData name="Bobby Baker" userId="b2aa9695338fa941" providerId="LiveId" clId="{BFE39BA9-DEC6-4DE7-A47C-4ECE962172D5}" dt="2018-05-03T10:00:34.505" v="2725" actId="478"/>
          <ac:spMkLst>
            <pc:docMk/>
            <pc:sldMk cId="3404421953" sldId="266"/>
            <ac:spMk id="3" creationId="{EBDAA079-C0BE-4A3F-A562-465C90B39312}"/>
          </ac:spMkLst>
        </pc:spChg>
        <pc:spChg chg="mod">
          <ac:chgData name="Bobby Baker" userId="b2aa9695338fa941" providerId="LiveId" clId="{BFE39BA9-DEC6-4DE7-A47C-4ECE962172D5}" dt="2018-05-03T10:29:16.725" v="3038" actId="207"/>
          <ac:spMkLst>
            <pc:docMk/>
            <pc:sldMk cId="3404421953" sldId="266"/>
            <ac:spMk id="4" creationId="{5BBE23A8-42B5-455C-A6F7-3074D964ADD9}"/>
          </ac:spMkLst>
        </pc:spChg>
        <pc:spChg chg="add del mod">
          <ac:chgData name="Bobby Baker" userId="b2aa9695338fa941" providerId="LiveId" clId="{BFE39BA9-DEC6-4DE7-A47C-4ECE962172D5}" dt="2018-05-03T10:00:39.433" v="2727" actId="478"/>
          <ac:spMkLst>
            <pc:docMk/>
            <pc:sldMk cId="3404421953" sldId="266"/>
            <ac:spMk id="6" creationId="{F037E8E8-3EBB-4916-BF0D-E0A25B860A60}"/>
          </ac:spMkLst>
        </pc:spChg>
        <pc:spChg chg="add mod">
          <ac:chgData name="Bobby Baker" userId="b2aa9695338fa941" providerId="LiveId" clId="{BFE39BA9-DEC6-4DE7-A47C-4ECE962172D5}" dt="2018-05-03T10:30:58.699" v="3255" actId="20577"/>
          <ac:spMkLst>
            <pc:docMk/>
            <pc:sldMk cId="3404421953" sldId="266"/>
            <ac:spMk id="7" creationId="{503574B6-DA82-4569-AA1A-CD636548EFBD}"/>
          </ac:spMkLst>
        </pc:spChg>
      </pc:sldChg>
      <pc:sldChg chg="addSp delSp modSp add modAnim">
        <pc:chgData name="Bobby Baker" userId="b2aa9695338fa941" providerId="LiveId" clId="{BFE39BA9-DEC6-4DE7-A47C-4ECE962172D5}" dt="2018-05-08T22:52:43.838" v="8337" actId="207"/>
        <pc:sldMkLst>
          <pc:docMk/>
          <pc:sldMk cId="2705754122" sldId="267"/>
        </pc:sldMkLst>
        <pc:spChg chg="mod">
          <ac:chgData name="Bobby Baker" userId="b2aa9695338fa941" providerId="LiveId" clId="{BFE39BA9-DEC6-4DE7-A47C-4ECE962172D5}" dt="2018-05-03T10:31:23.734" v="3269" actId="20577"/>
          <ac:spMkLst>
            <pc:docMk/>
            <pc:sldMk cId="2705754122" sldId="267"/>
            <ac:spMk id="2" creationId="{E3366C5C-9070-4ED2-82ED-208D32D9EBC5}"/>
          </ac:spMkLst>
        </pc:spChg>
        <pc:spChg chg="mod">
          <ac:chgData name="Bobby Baker" userId="b2aa9695338fa941" providerId="LiveId" clId="{BFE39BA9-DEC6-4DE7-A47C-4ECE962172D5}" dt="2018-05-03T23:11:22.227" v="4808" actId="20577"/>
          <ac:spMkLst>
            <pc:docMk/>
            <pc:sldMk cId="2705754122" sldId="267"/>
            <ac:spMk id="3" creationId="{A9CF602C-BA62-4384-9DA8-C71EDC60C1C7}"/>
          </ac:spMkLst>
        </pc:spChg>
        <pc:spChg chg="add del mod">
          <ac:chgData name="Bobby Baker" userId="b2aa9695338fa941" providerId="LiveId" clId="{BFE39BA9-DEC6-4DE7-A47C-4ECE962172D5}" dt="2018-05-08T22:50:09.557" v="8312" actId="1076"/>
          <ac:spMkLst>
            <pc:docMk/>
            <pc:sldMk cId="2705754122" sldId="267"/>
            <ac:spMk id="4" creationId="{F4B6621C-B22F-4BB4-B0B2-BB839E76C26D}"/>
          </ac:spMkLst>
        </pc:spChg>
        <pc:picChg chg="add del">
          <ac:chgData name="Bobby Baker" userId="b2aa9695338fa941" providerId="LiveId" clId="{BFE39BA9-DEC6-4DE7-A47C-4ECE962172D5}" dt="2018-05-03T22:58:06.249" v="4592" actId="20577"/>
          <ac:picMkLst>
            <pc:docMk/>
            <pc:sldMk cId="2705754122" sldId="267"/>
            <ac:picMk id="1026" creationId="{FAAA2EEB-EB50-45C3-96D5-04C484DC16F5}"/>
          </ac:picMkLst>
        </pc:picChg>
      </pc:sldChg>
      <pc:sldChg chg="addSp delSp modSp add modNotesTx">
        <pc:chgData name="Bobby Baker" userId="b2aa9695338fa941" providerId="LiveId" clId="{BFE39BA9-DEC6-4DE7-A47C-4ECE962172D5}" dt="2018-05-04T01:38:11.950" v="6149" actId="313"/>
        <pc:sldMkLst>
          <pc:docMk/>
          <pc:sldMk cId="1338999814" sldId="268"/>
        </pc:sldMkLst>
        <pc:spChg chg="mod">
          <ac:chgData name="Bobby Baker" userId="b2aa9695338fa941" providerId="LiveId" clId="{BFE39BA9-DEC6-4DE7-A47C-4ECE962172D5}" dt="2018-05-03T23:33:48.298" v="5159" actId="20577"/>
          <ac:spMkLst>
            <pc:docMk/>
            <pc:sldMk cId="1338999814" sldId="268"/>
            <ac:spMk id="2" creationId="{A0E1B593-1449-4648-9A5E-E45B671B1FC2}"/>
          </ac:spMkLst>
        </pc:spChg>
        <pc:spChg chg="mod">
          <ac:chgData name="Bobby Baker" userId="b2aa9695338fa941" providerId="LiveId" clId="{BFE39BA9-DEC6-4DE7-A47C-4ECE962172D5}" dt="2018-05-04T01:18:01.969" v="6009" actId="20577"/>
          <ac:spMkLst>
            <pc:docMk/>
            <pc:sldMk cId="1338999814" sldId="268"/>
            <ac:spMk id="3" creationId="{AFE7AF44-A2E0-4610-91B8-EDC5D0E385AD}"/>
          </ac:spMkLst>
        </pc:spChg>
        <pc:spChg chg="add del mod">
          <ac:chgData name="Bobby Baker" userId="b2aa9695338fa941" providerId="LiveId" clId="{BFE39BA9-DEC6-4DE7-A47C-4ECE962172D5}" dt="2018-05-04T00:51:35.648" v="5554" actId="313"/>
          <ac:spMkLst>
            <pc:docMk/>
            <pc:sldMk cId="1338999814" sldId="268"/>
            <ac:spMk id="4" creationId="{E3CF3A05-CF4A-41E2-81BD-73D662CA47EF}"/>
          </ac:spMkLst>
        </pc:spChg>
        <pc:spChg chg="add mod">
          <ac:chgData name="Bobby Baker" userId="b2aa9695338fa941" providerId="LiveId" clId="{BFE39BA9-DEC6-4DE7-A47C-4ECE962172D5}" dt="2018-05-04T01:38:11.950" v="6149" actId="313"/>
          <ac:spMkLst>
            <pc:docMk/>
            <pc:sldMk cId="1338999814" sldId="268"/>
            <ac:spMk id="5" creationId="{EDB17A49-D5EE-49AD-8F2D-490F6F166320}"/>
          </ac:spMkLst>
        </pc:spChg>
      </pc:sldChg>
      <pc:sldChg chg="modSp add">
        <pc:chgData name="Bobby Baker" userId="b2aa9695338fa941" providerId="LiveId" clId="{BFE39BA9-DEC6-4DE7-A47C-4ECE962172D5}" dt="2018-05-04T01:13:07.582" v="5988" actId="948"/>
        <pc:sldMkLst>
          <pc:docMk/>
          <pc:sldMk cId="1120856846" sldId="269"/>
        </pc:sldMkLst>
        <pc:spChg chg="mod">
          <ac:chgData name="Bobby Baker" userId="b2aa9695338fa941" providerId="LiveId" clId="{BFE39BA9-DEC6-4DE7-A47C-4ECE962172D5}" dt="2018-05-04T01:13:07.582" v="5988" actId="948"/>
          <ac:spMkLst>
            <pc:docMk/>
            <pc:sldMk cId="1120856846" sldId="269"/>
            <ac:spMk id="3" creationId="{AFE7AF44-A2E0-4610-91B8-EDC5D0E385AD}"/>
          </ac:spMkLst>
        </pc:spChg>
      </pc:sldChg>
      <pc:sldChg chg="addSp delSp modSp add mod setBg">
        <pc:chgData name="Bobby Baker" userId="b2aa9695338fa941" providerId="LiveId" clId="{BFE39BA9-DEC6-4DE7-A47C-4ECE962172D5}" dt="2018-05-07T06:35:02.293" v="7414" actId="20577"/>
        <pc:sldMkLst>
          <pc:docMk/>
          <pc:sldMk cId="3751784829" sldId="270"/>
        </pc:sldMkLst>
        <pc:spChg chg="mod">
          <ac:chgData name="Bobby Baker" userId="b2aa9695338fa941" providerId="LiveId" clId="{BFE39BA9-DEC6-4DE7-A47C-4ECE962172D5}" dt="2018-05-07T06:01:53.065" v="6567" actId="120"/>
          <ac:spMkLst>
            <pc:docMk/>
            <pc:sldMk cId="3751784829" sldId="270"/>
            <ac:spMk id="2" creationId="{D4105C83-A336-4884-9024-65EA0B6E447A}"/>
          </ac:spMkLst>
        </pc:spChg>
        <pc:spChg chg="mod">
          <ac:chgData name="Bobby Baker" userId="b2aa9695338fa941" providerId="LiveId" clId="{BFE39BA9-DEC6-4DE7-A47C-4ECE962172D5}" dt="2018-05-07T06:35:02.293" v="7414" actId="20577"/>
          <ac:spMkLst>
            <pc:docMk/>
            <pc:sldMk cId="3751784829" sldId="270"/>
            <ac:spMk id="3" creationId="{6F5035F2-1955-4165-A800-069A54545AFF}"/>
          </ac:spMkLst>
        </pc:spChg>
        <pc:spChg chg="add del">
          <ac:chgData name="Bobby Baker" userId="b2aa9695338fa941" providerId="LiveId" clId="{BFE39BA9-DEC6-4DE7-A47C-4ECE962172D5}" dt="2018-05-07T05:59:16.036" v="6464" actId="26606"/>
          <ac:spMkLst>
            <pc:docMk/>
            <pc:sldMk cId="3751784829" sldId="270"/>
            <ac:spMk id="73" creationId="{D69C6F6C-9F48-44F2-BD23-28124DFDA91E}"/>
          </ac:spMkLst>
        </pc:spChg>
        <pc:picChg chg="add mod ord">
          <ac:chgData name="Bobby Baker" userId="b2aa9695338fa941" providerId="LiveId" clId="{BFE39BA9-DEC6-4DE7-A47C-4ECE962172D5}" dt="2018-05-07T05:59:16.058" v="6465" actId="26606"/>
          <ac:picMkLst>
            <pc:docMk/>
            <pc:sldMk cId="3751784829" sldId="270"/>
            <ac:picMk id="1026" creationId="{2E4124E2-469B-4048-82CD-765DB04451CA}"/>
          </ac:picMkLst>
        </pc:picChg>
        <pc:picChg chg="add mod ord">
          <ac:chgData name="Bobby Baker" userId="b2aa9695338fa941" providerId="LiveId" clId="{BFE39BA9-DEC6-4DE7-A47C-4ECE962172D5}" dt="2018-05-07T05:59:16.058" v="6465" actId="26606"/>
          <ac:picMkLst>
            <pc:docMk/>
            <pc:sldMk cId="3751784829" sldId="270"/>
            <ac:picMk id="1028" creationId="{9D1E2590-CA16-48E0-8A5C-034E7D810894}"/>
          </ac:picMkLst>
        </pc:picChg>
      </pc:sldChg>
      <pc:sldChg chg="addSp modSp add mod setBg">
        <pc:chgData name="Bobby Baker" userId="b2aa9695338fa941" providerId="LiveId" clId="{BFE39BA9-DEC6-4DE7-A47C-4ECE962172D5}" dt="2018-05-08T22:44:49.041" v="8275" actId="404"/>
        <pc:sldMkLst>
          <pc:docMk/>
          <pc:sldMk cId="3245880633" sldId="271"/>
        </pc:sldMkLst>
        <pc:spChg chg="mod">
          <ac:chgData name="Bobby Baker" userId="b2aa9695338fa941" providerId="LiveId" clId="{BFE39BA9-DEC6-4DE7-A47C-4ECE962172D5}" dt="2018-05-07T06:19:01.238" v="7118" actId="120"/>
          <ac:spMkLst>
            <pc:docMk/>
            <pc:sldMk cId="3245880633" sldId="271"/>
            <ac:spMk id="2" creationId="{B986EA3A-BEE8-4456-BE53-972DB037A2E7}"/>
          </ac:spMkLst>
        </pc:spChg>
        <pc:spChg chg="mod">
          <ac:chgData name="Bobby Baker" userId="b2aa9695338fa941" providerId="LiveId" clId="{BFE39BA9-DEC6-4DE7-A47C-4ECE962172D5}" dt="2018-05-07T06:32:41.228" v="7400" actId="20577"/>
          <ac:spMkLst>
            <pc:docMk/>
            <pc:sldMk cId="3245880633" sldId="271"/>
            <ac:spMk id="3" creationId="{718A22D3-D8DD-47E3-A5B7-0DD9FCF7C81E}"/>
          </ac:spMkLst>
        </pc:spChg>
        <pc:spChg chg="add mod ord">
          <ac:chgData name="Bobby Baker" userId="b2aa9695338fa941" providerId="LiveId" clId="{BFE39BA9-DEC6-4DE7-A47C-4ECE962172D5}" dt="2018-05-07T06:08:05.008" v="6594" actId="26606"/>
          <ac:spMkLst>
            <pc:docMk/>
            <pc:sldMk cId="3245880633" sldId="271"/>
            <ac:spMk id="4" creationId="{95DE18C0-8BA9-461A-AE35-99438A8E64BF}"/>
          </ac:spMkLst>
        </pc:spChg>
        <pc:spChg chg="add mod">
          <ac:chgData name="Bobby Baker" userId="b2aa9695338fa941" providerId="LiveId" clId="{BFE39BA9-DEC6-4DE7-A47C-4ECE962172D5}" dt="2018-05-08T22:44:49.041" v="8275" actId="404"/>
          <ac:spMkLst>
            <pc:docMk/>
            <pc:sldMk cId="3245880633" sldId="271"/>
            <ac:spMk id="6" creationId="{47DCAA33-6A0D-4E6F-B433-5A63CBEC198E}"/>
          </ac:spMkLst>
        </pc:spChg>
        <pc:picChg chg="add mod ord">
          <ac:chgData name="Bobby Baker" userId="b2aa9695338fa941" providerId="LiveId" clId="{BFE39BA9-DEC6-4DE7-A47C-4ECE962172D5}" dt="2018-05-07T06:19:03.328" v="7119" actId="27614"/>
          <ac:picMkLst>
            <pc:docMk/>
            <pc:sldMk cId="3245880633" sldId="271"/>
            <ac:picMk id="5" creationId="{CC132FB0-6B69-4228-B713-70694F0DE667}"/>
          </ac:picMkLst>
        </pc:picChg>
      </pc:sldChg>
      <pc:sldChg chg="addSp modSp add mod setBg">
        <pc:chgData name="Bobby Baker" userId="b2aa9695338fa941" providerId="LiveId" clId="{BFE39BA9-DEC6-4DE7-A47C-4ECE962172D5}" dt="2018-05-08T22:46:34.989" v="8305" actId="20577"/>
        <pc:sldMkLst>
          <pc:docMk/>
          <pc:sldMk cId="3467667644" sldId="272"/>
        </pc:sldMkLst>
        <pc:spChg chg="mod">
          <ac:chgData name="Bobby Baker" userId="b2aa9695338fa941" providerId="LiveId" clId="{BFE39BA9-DEC6-4DE7-A47C-4ECE962172D5}" dt="2018-05-07T06:52:33.868" v="7785" actId="120"/>
          <ac:spMkLst>
            <pc:docMk/>
            <pc:sldMk cId="3467667644" sldId="272"/>
            <ac:spMk id="2" creationId="{05C3C132-A302-4912-9359-89F7DD39651C}"/>
          </ac:spMkLst>
        </pc:spChg>
        <pc:spChg chg="mod">
          <ac:chgData name="Bobby Baker" userId="b2aa9695338fa941" providerId="LiveId" clId="{BFE39BA9-DEC6-4DE7-A47C-4ECE962172D5}" dt="2018-05-08T22:46:34.989" v="8305" actId="20577"/>
          <ac:spMkLst>
            <pc:docMk/>
            <pc:sldMk cId="3467667644" sldId="272"/>
            <ac:spMk id="3" creationId="{A162D581-8FA1-47D9-A2BA-4BE6295206D2}"/>
          </ac:spMkLst>
        </pc:spChg>
        <pc:picChg chg="add mod ord">
          <ac:chgData name="Bobby Baker" userId="b2aa9695338fa941" providerId="LiveId" clId="{BFE39BA9-DEC6-4DE7-A47C-4ECE962172D5}" dt="2018-05-07T06:52:30.478" v="7784" actId="26606"/>
          <ac:picMkLst>
            <pc:docMk/>
            <pc:sldMk cId="3467667644" sldId="272"/>
            <ac:picMk id="4098" creationId="{A11612AC-44B2-4CB5-AE1C-8D3216D11F5B}"/>
          </ac:picMkLst>
        </pc:picChg>
      </pc:sldChg>
      <pc:sldChg chg="delSp modSp add">
        <pc:chgData name="Bobby Baker" userId="b2aa9695338fa941" providerId="LiveId" clId="{BFE39BA9-DEC6-4DE7-A47C-4ECE962172D5}" dt="2018-05-08T23:22:40.494" v="8544" actId="27636"/>
        <pc:sldMkLst>
          <pc:docMk/>
          <pc:sldMk cId="1009032073" sldId="273"/>
        </pc:sldMkLst>
        <pc:spChg chg="mod">
          <ac:chgData name="Bobby Baker" userId="b2aa9695338fa941" providerId="LiveId" clId="{BFE39BA9-DEC6-4DE7-A47C-4ECE962172D5}" dt="2018-05-08T23:22:40.494" v="8544" actId="27636"/>
          <ac:spMkLst>
            <pc:docMk/>
            <pc:sldMk cId="1009032073" sldId="273"/>
            <ac:spMk id="3" creationId="{AFE7AF44-A2E0-4610-91B8-EDC5D0E385AD}"/>
          </ac:spMkLst>
        </pc:spChg>
        <pc:spChg chg="del mod">
          <ac:chgData name="Bobby Baker" userId="b2aa9695338fa941" providerId="LiveId" clId="{BFE39BA9-DEC6-4DE7-A47C-4ECE962172D5}" dt="2018-05-08T23:03:14.885" v="8355" actId="27636"/>
          <ac:spMkLst>
            <pc:docMk/>
            <pc:sldMk cId="1009032073" sldId="273"/>
            <ac:spMk id="5" creationId="{EDB17A49-D5EE-49AD-8F2D-490F6F166320}"/>
          </ac:spMkLst>
        </pc:spChg>
      </pc:sldChg>
      <pc:sldChg chg="addSp delSp modSp add mod setBg modAnim">
        <pc:chgData name="Bobby Baker" userId="b2aa9695338fa941" providerId="LiveId" clId="{BFE39BA9-DEC6-4DE7-A47C-4ECE962172D5}" dt="2018-05-09T20:05:44.936" v="9788"/>
        <pc:sldMkLst>
          <pc:docMk/>
          <pc:sldMk cId="1849366961" sldId="274"/>
        </pc:sldMkLst>
        <pc:spChg chg="mod">
          <ac:chgData name="Bobby Baker" userId="b2aa9695338fa941" providerId="LiveId" clId="{BFE39BA9-DEC6-4DE7-A47C-4ECE962172D5}" dt="2018-05-09T20:05:43.944" v="9787" actId="26606"/>
          <ac:spMkLst>
            <pc:docMk/>
            <pc:sldMk cId="1849366961" sldId="274"/>
            <ac:spMk id="2" creationId="{F62359F5-C7DE-4213-873A-8F8F10D5F58A}"/>
          </ac:spMkLst>
        </pc:spChg>
        <pc:spChg chg="mod">
          <ac:chgData name="Bobby Baker" userId="b2aa9695338fa941" providerId="LiveId" clId="{BFE39BA9-DEC6-4DE7-A47C-4ECE962172D5}" dt="2018-05-09T20:05:43.944" v="9787" actId="26606"/>
          <ac:spMkLst>
            <pc:docMk/>
            <pc:sldMk cId="1849366961" sldId="274"/>
            <ac:spMk id="3" creationId="{92A1F7E2-79BC-4855-8DAC-C951C092CEA5}"/>
          </ac:spMkLst>
        </pc:spChg>
        <pc:picChg chg="add del mod ord">
          <ac:chgData name="Bobby Baker" userId="b2aa9695338fa941" providerId="LiveId" clId="{BFE39BA9-DEC6-4DE7-A47C-4ECE962172D5}" dt="2018-05-09T20:05:44.936" v="9788"/>
          <ac:picMkLst>
            <pc:docMk/>
            <pc:sldMk cId="1849366961" sldId="274"/>
            <ac:picMk id="4" creationId="{1B806ED4-C540-4CC7-B226-249EC4E3C3D3}"/>
          </ac:picMkLst>
        </pc:picChg>
      </pc:sldChg>
      <pc:sldChg chg="addSp delSp modSp add mod setBg modAnim">
        <pc:chgData name="Bobby Baker" userId="b2aa9695338fa941" providerId="LiveId" clId="{BFE39BA9-DEC6-4DE7-A47C-4ECE962172D5}" dt="2018-05-09T20:55:23.280" v="11229" actId="404"/>
        <pc:sldMkLst>
          <pc:docMk/>
          <pc:sldMk cId="849888761" sldId="275"/>
        </pc:sldMkLst>
        <pc:spChg chg="mod">
          <ac:chgData name="Bobby Baker" userId="b2aa9695338fa941" providerId="LiveId" clId="{BFE39BA9-DEC6-4DE7-A47C-4ECE962172D5}" dt="2018-05-09T20:06:01.275" v="9791" actId="26606"/>
          <ac:spMkLst>
            <pc:docMk/>
            <pc:sldMk cId="849888761" sldId="275"/>
            <ac:spMk id="2" creationId="{6C31F327-3045-4537-8198-2B251FC5A5A6}"/>
          </ac:spMkLst>
        </pc:spChg>
        <pc:spChg chg="mod">
          <ac:chgData name="Bobby Baker" userId="b2aa9695338fa941" providerId="LiveId" clId="{BFE39BA9-DEC6-4DE7-A47C-4ECE962172D5}" dt="2018-05-09T20:12:25.570" v="10092" actId="20577"/>
          <ac:spMkLst>
            <pc:docMk/>
            <pc:sldMk cId="849888761" sldId="275"/>
            <ac:spMk id="3" creationId="{84AD1A1C-BDE9-4908-87EC-D5E5AB40BD52}"/>
          </ac:spMkLst>
        </pc:spChg>
        <pc:spChg chg="add del mod">
          <ac:chgData name="Bobby Baker" userId="b2aa9695338fa941" providerId="LiveId" clId="{BFE39BA9-DEC6-4DE7-A47C-4ECE962172D5}" dt="2018-05-09T20:04:12.121" v="9753" actId="478"/>
          <ac:spMkLst>
            <pc:docMk/>
            <pc:sldMk cId="849888761" sldId="275"/>
            <ac:spMk id="4" creationId="{5CE5FD64-107B-49F0-982C-5AA66FA66013}"/>
          </ac:spMkLst>
        </pc:spChg>
        <pc:spChg chg="add mod">
          <ac:chgData name="Bobby Baker" userId="b2aa9695338fa941" providerId="LiveId" clId="{BFE39BA9-DEC6-4DE7-A47C-4ECE962172D5}" dt="2018-05-09T20:55:23.280" v="11229" actId="404"/>
          <ac:spMkLst>
            <pc:docMk/>
            <pc:sldMk cId="849888761" sldId="275"/>
            <ac:spMk id="5" creationId="{501D853D-BCEA-4752-993D-AE18F4AEE0EE}"/>
          </ac:spMkLst>
        </pc:spChg>
        <pc:picChg chg="add mod ord">
          <ac:chgData name="Bobby Baker" userId="b2aa9695338fa941" providerId="LiveId" clId="{BFE39BA9-DEC6-4DE7-A47C-4ECE962172D5}" dt="2018-05-09T20:06:01.275" v="9791" actId="26606"/>
          <ac:picMkLst>
            <pc:docMk/>
            <pc:sldMk cId="849888761" sldId="275"/>
            <ac:picMk id="1026" creationId="{72842108-846A-44A0-BA7E-505DE8F72395}"/>
          </ac:picMkLst>
        </pc:picChg>
      </pc:sldChg>
      <pc:sldChg chg="addSp delSp modSp add mod setBg modAnim">
        <pc:chgData name="Bobby Baker" userId="b2aa9695338fa941" providerId="LiveId" clId="{BFE39BA9-DEC6-4DE7-A47C-4ECE962172D5}" dt="2018-05-09T20:16:35.057" v="10240"/>
        <pc:sldMkLst>
          <pc:docMk/>
          <pc:sldMk cId="2044329005" sldId="276"/>
        </pc:sldMkLst>
        <pc:spChg chg="mod">
          <ac:chgData name="Bobby Baker" userId="b2aa9695338fa941" providerId="LiveId" clId="{BFE39BA9-DEC6-4DE7-A47C-4ECE962172D5}" dt="2018-05-09T20:11:22.156" v="9954" actId="120"/>
          <ac:spMkLst>
            <pc:docMk/>
            <pc:sldMk cId="2044329005" sldId="276"/>
            <ac:spMk id="2" creationId="{FA98B7AE-2C11-44FD-8EE3-1809EB5DD515}"/>
          </ac:spMkLst>
        </pc:spChg>
        <pc:spChg chg="mod">
          <ac:chgData name="Bobby Baker" userId="b2aa9695338fa941" providerId="LiveId" clId="{BFE39BA9-DEC6-4DE7-A47C-4ECE962172D5}" dt="2018-05-09T20:13:55.634" v="10194" actId="207"/>
          <ac:spMkLst>
            <pc:docMk/>
            <pc:sldMk cId="2044329005" sldId="276"/>
            <ac:spMk id="3" creationId="{9D6E73BE-AB81-43BE-AD9C-D65C9A0AC8DD}"/>
          </ac:spMkLst>
        </pc:spChg>
        <pc:spChg chg="add del">
          <ac:chgData name="Bobby Baker" userId="b2aa9695338fa941" providerId="LiveId" clId="{BFE39BA9-DEC6-4DE7-A47C-4ECE962172D5}" dt="2018-05-09T20:11:02.384" v="9951"/>
          <ac:spMkLst>
            <pc:docMk/>
            <pc:sldMk cId="2044329005" sldId="276"/>
            <ac:spMk id="4" creationId="{30941091-4FE5-4E08-809D-A210FE8324AA}"/>
          </ac:spMkLst>
        </pc:spChg>
        <pc:spChg chg="add del">
          <ac:chgData name="Bobby Baker" userId="b2aa9695338fa941" providerId="LiveId" clId="{BFE39BA9-DEC6-4DE7-A47C-4ECE962172D5}" dt="2018-05-09T20:14:10.801" v="10198"/>
          <ac:spMkLst>
            <pc:docMk/>
            <pc:sldMk cId="2044329005" sldId="276"/>
            <ac:spMk id="6" creationId="{059AC918-0BD0-41B2-94DF-4A95E1ABCF56}"/>
          </ac:spMkLst>
        </pc:spChg>
        <pc:spChg chg="add mod">
          <ac:chgData name="Bobby Baker" userId="b2aa9695338fa941" providerId="LiveId" clId="{BFE39BA9-DEC6-4DE7-A47C-4ECE962172D5}" dt="2018-05-09T20:15:13.289" v="10217" actId="1076"/>
          <ac:spMkLst>
            <pc:docMk/>
            <pc:sldMk cId="2044329005" sldId="276"/>
            <ac:spMk id="8" creationId="{7A058B6A-79F5-476A-87D5-E70A16019B81}"/>
          </ac:spMkLst>
        </pc:spChg>
        <pc:spChg chg="add mod">
          <ac:chgData name="Bobby Baker" userId="b2aa9695338fa941" providerId="LiveId" clId="{BFE39BA9-DEC6-4DE7-A47C-4ECE962172D5}" dt="2018-05-09T20:15:47.631" v="10236" actId="207"/>
          <ac:spMkLst>
            <pc:docMk/>
            <pc:sldMk cId="2044329005" sldId="276"/>
            <ac:spMk id="9" creationId="{0E263CE1-C12B-430B-9508-323F2055F70E}"/>
          </ac:spMkLst>
        </pc:spChg>
        <pc:spChg chg="add mod">
          <ac:chgData name="Bobby Baker" userId="b2aa9695338fa941" providerId="LiveId" clId="{BFE39BA9-DEC6-4DE7-A47C-4ECE962172D5}" dt="2018-05-09T20:16:06.172" v="10238" actId="1076"/>
          <ac:spMkLst>
            <pc:docMk/>
            <pc:sldMk cId="2044329005" sldId="276"/>
            <ac:spMk id="10" creationId="{6E173C7C-BFCF-4108-8F61-F05AF52D7BB9}"/>
          </ac:spMkLst>
        </pc:spChg>
        <pc:picChg chg="add del mod ord">
          <ac:chgData name="Bobby Baker" userId="b2aa9695338fa941" providerId="LiveId" clId="{BFE39BA9-DEC6-4DE7-A47C-4ECE962172D5}" dt="2018-05-09T20:14:07.718" v="10196" actId="478"/>
          <ac:picMkLst>
            <pc:docMk/>
            <pc:sldMk cId="2044329005" sldId="276"/>
            <ac:picMk id="5" creationId="{C7A84BD4-CFDA-416E-9881-6CC28A39756B}"/>
          </ac:picMkLst>
        </pc:picChg>
        <pc:picChg chg="add mod">
          <ac:chgData name="Bobby Baker" userId="b2aa9695338fa941" providerId="LiveId" clId="{BFE39BA9-DEC6-4DE7-A47C-4ECE962172D5}" dt="2018-05-09T20:14:34.402" v="10201" actId="1076"/>
          <ac:picMkLst>
            <pc:docMk/>
            <pc:sldMk cId="2044329005" sldId="276"/>
            <ac:picMk id="7" creationId="{6CCAC228-1B8F-4D7A-84CF-F20D3C590315}"/>
          </ac:picMkLst>
        </pc:picChg>
      </pc:sldChg>
      <pc:sldChg chg="modSp add modAnim">
        <pc:chgData name="Bobby Baker" userId="b2aa9695338fa941" providerId="LiveId" clId="{BFE39BA9-DEC6-4DE7-A47C-4ECE962172D5}" dt="2018-05-09T21:00:35.022" v="11681"/>
        <pc:sldMkLst>
          <pc:docMk/>
          <pc:sldMk cId="261106757" sldId="277"/>
        </pc:sldMkLst>
        <pc:spChg chg="mod">
          <ac:chgData name="Bobby Baker" userId="b2aa9695338fa941" providerId="LiveId" clId="{BFE39BA9-DEC6-4DE7-A47C-4ECE962172D5}" dt="2018-05-09T20:55:54.723" v="11248" actId="20577"/>
          <ac:spMkLst>
            <pc:docMk/>
            <pc:sldMk cId="261106757" sldId="277"/>
            <ac:spMk id="2" creationId="{01287EBE-A9D4-4582-8E06-7C3551F0A6DF}"/>
          </ac:spMkLst>
        </pc:spChg>
        <pc:spChg chg="mod">
          <ac:chgData name="Bobby Baker" userId="b2aa9695338fa941" providerId="LiveId" clId="{BFE39BA9-DEC6-4DE7-A47C-4ECE962172D5}" dt="2018-05-09T21:00:11.661" v="11675" actId="20578"/>
          <ac:spMkLst>
            <pc:docMk/>
            <pc:sldMk cId="261106757" sldId="277"/>
            <ac:spMk id="3" creationId="{5F068519-F775-41D2-9DEE-48B73AB6E6E4}"/>
          </ac:spMkLst>
        </pc:spChg>
      </pc:sldChg>
      <pc:sldChg chg="addSp modSp add mod setBg modNotesTx">
        <pc:chgData name="Bobby Baker" userId="b2aa9695338fa941" providerId="LiveId" clId="{BFE39BA9-DEC6-4DE7-A47C-4ECE962172D5}" dt="2018-05-09T20:54:13.385" v="11147" actId="20577"/>
        <pc:sldMkLst>
          <pc:docMk/>
          <pc:sldMk cId="3150506984" sldId="278"/>
        </pc:sldMkLst>
        <pc:spChg chg="mod">
          <ac:chgData name="Bobby Baker" userId="b2aa9695338fa941" providerId="LiveId" clId="{BFE39BA9-DEC6-4DE7-A47C-4ECE962172D5}" dt="2018-05-09T20:50:48.885" v="10758" actId="26606"/>
          <ac:spMkLst>
            <pc:docMk/>
            <pc:sldMk cId="3150506984" sldId="278"/>
            <ac:spMk id="2" creationId="{604E178F-3726-4C69-8620-D5E75C1B1700}"/>
          </ac:spMkLst>
        </pc:spChg>
        <pc:spChg chg="mod">
          <ac:chgData name="Bobby Baker" userId="b2aa9695338fa941" providerId="LiveId" clId="{BFE39BA9-DEC6-4DE7-A47C-4ECE962172D5}" dt="2018-05-09T20:50:58.671" v="10762" actId="403"/>
          <ac:spMkLst>
            <pc:docMk/>
            <pc:sldMk cId="3150506984" sldId="278"/>
            <ac:spMk id="3" creationId="{2A6BFC22-FA41-4CAE-8387-E49364C08BAC}"/>
          </ac:spMkLst>
        </pc:spChg>
        <pc:spChg chg="add mod">
          <ac:chgData name="Bobby Baker" userId="b2aa9695338fa941" providerId="LiveId" clId="{BFE39BA9-DEC6-4DE7-A47C-4ECE962172D5}" dt="2018-05-09T20:51:55.963" v="10822" actId="404"/>
          <ac:spMkLst>
            <pc:docMk/>
            <pc:sldMk cId="3150506984" sldId="278"/>
            <ac:spMk id="5" creationId="{DAC477C1-D10A-460E-8A8A-6AE6B7396DF2}"/>
          </ac:spMkLst>
        </pc:spChg>
        <pc:picChg chg="add mod ord">
          <ac:chgData name="Bobby Baker" userId="b2aa9695338fa941" providerId="LiveId" clId="{BFE39BA9-DEC6-4DE7-A47C-4ECE962172D5}" dt="2018-05-09T20:50:48.885" v="10758" actId="26606"/>
          <ac:picMkLst>
            <pc:docMk/>
            <pc:sldMk cId="3150506984" sldId="278"/>
            <ac:picMk id="4" creationId="{7EB33871-99C3-4A85-B6FC-9C4EAD32C103}"/>
          </ac:picMkLst>
        </pc:picChg>
      </pc:sldChg>
      <pc:sldChg chg="addSp modSp add modAnim">
        <pc:chgData name="Bobby Baker" userId="b2aa9695338fa941" providerId="LiveId" clId="{BFE39BA9-DEC6-4DE7-A47C-4ECE962172D5}" dt="2018-05-09T21:05:26.263" v="11953"/>
        <pc:sldMkLst>
          <pc:docMk/>
          <pc:sldMk cId="3596855208" sldId="279"/>
        </pc:sldMkLst>
        <pc:spChg chg="mod">
          <ac:chgData name="Bobby Baker" userId="b2aa9695338fa941" providerId="LiveId" clId="{BFE39BA9-DEC6-4DE7-A47C-4ECE962172D5}" dt="2018-05-09T21:02:15.160" v="11734" actId="404"/>
          <ac:spMkLst>
            <pc:docMk/>
            <pc:sldMk cId="3596855208" sldId="279"/>
            <ac:spMk id="2" creationId="{03082F69-196D-41BF-8035-1A2818053A9A}"/>
          </ac:spMkLst>
        </pc:spChg>
        <pc:spChg chg="mod">
          <ac:chgData name="Bobby Baker" userId="b2aa9695338fa941" providerId="LiveId" clId="{BFE39BA9-DEC6-4DE7-A47C-4ECE962172D5}" dt="2018-05-09T21:03:50.697" v="11796" actId="14100"/>
          <ac:spMkLst>
            <pc:docMk/>
            <pc:sldMk cId="3596855208" sldId="279"/>
            <ac:spMk id="3" creationId="{A84470E0-4EAB-42FD-920F-FAEB4730065E}"/>
          </ac:spMkLst>
        </pc:spChg>
        <pc:spChg chg="add mod">
          <ac:chgData name="Bobby Baker" userId="b2aa9695338fa941" providerId="LiveId" clId="{BFE39BA9-DEC6-4DE7-A47C-4ECE962172D5}" dt="2018-05-09T21:05:19.299" v="11952" actId="20577"/>
          <ac:spMkLst>
            <pc:docMk/>
            <pc:sldMk cId="3596855208" sldId="279"/>
            <ac:spMk id="4" creationId="{3D7EB920-8795-4DFE-B69A-4398DBC19F0B}"/>
          </ac:spMkLst>
        </pc:spChg>
      </pc:sldChg>
      <pc:sldChg chg="delSp modSp add delAnim modAnim">
        <pc:chgData name="Bobby Baker" userId="b2aa9695338fa941" providerId="LiveId" clId="{BFE39BA9-DEC6-4DE7-A47C-4ECE962172D5}" dt="2018-05-09T21:16:52.493" v="12787"/>
        <pc:sldMkLst>
          <pc:docMk/>
          <pc:sldMk cId="2664749982" sldId="280"/>
        </pc:sldMkLst>
        <pc:spChg chg="mod">
          <ac:chgData name="Bobby Baker" userId="b2aa9695338fa941" providerId="LiveId" clId="{BFE39BA9-DEC6-4DE7-A47C-4ECE962172D5}" dt="2018-05-09T21:16:28.475" v="12783" actId="20577"/>
          <ac:spMkLst>
            <pc:docMk/>
            <pc:sldMk cId="2664749982" sldId="280"/>
            <ac:spMk id="3" creationId="{A84470E0-4EAB-42FD-920F-FAEB4730065E}"/>
          </ac:spMkLst>
        </pc:spChg>
        <pc:spChg chg="del">
          <ac:chgData name="Bobby Baker" userId="b2aa9695338fa941" providerId="LiveId" clId="{BFE39BA9-DEC6-4DE7-A47C-4ECE962172D5}" dt="2018-05-09T21:07:52.161" v="11955" actId="478"/>
          <ac:spMkLst>
            <pc:docMk/>
            <pc:sldMk cId="2664749982" sldId="280"/>
            <ac:spMk id="4" creationId="{3D7EB920-8795-4DFE-B69A-4398DBC19F0B}"/>
          </ac:spMkLst>
        </pc:spChg>
      </pc:sldChg>
      <pc:sldChg chg="modSp add">
        <pc:chgData name="Bobby Baker" userId="b2aa9695338fa941" providerId="LiveId" clId="{BFE39BA9-DEC6-4DE7-A47C-4ECE962172D5}" dt="2018-05-09T21:32:12.499" v="14129" actId="20577"/>
        <pc:sldMkLst>
          <pc:docMk/>
          <pc:sldMk cId="1297250835" sldId="281"/>
        </pc:sldMkLst>
        <pc:spChg chg="mod">
          <ac:chgData name="Bobby Baker" userId="b2aa9695338fa941" providerId="LiveId" clId="{BFE39BA9-DEC6-4DE7-A47C-4ECE962172D5}" dt="2018-05-09T21:18:50.859" v="12810" actId="313"/>
          <ac:spMkLst>
            <pc:docMk/>
            <pc:sldMk cId="1297250835" sldId="281"/>
            <ac:spMk id="2" creationId="{FBBF2572-FA6E-423F-84D5-26B266A50F9B}"/>
          </ac:spMkLst>
        </pc:spChg>
        <pc:spChg chg="mod">
          <ac:chgData name="Bobby Baker" userId="b2aa9695338fa941" providerId="LiveId" clId="{BFE39BA9-DEC6-4DE7-A47C-4ECE962172D5}" dt="2018-05-09T21:32:12.499" v="14129" actId="20577"/>
          <ac:spMkLst>
            <pc:docMk/>
            <pc:sldMk cId="1297250835" sldId="281"/>
            <ac:spMk id="3" creationId="{C4AAB745-54B8-4717-9E0D-5AD24AD30E5A}"/>
          </ac:spMkLst>
        </pc:spChg>
      </pc:sldChg>
      <pc:sldChg chg="modSp add modAnim">
        <pc:chgData name="Bobby Baker" userId="b2aa9695338fa941" providerId="LiveId" clId="{BFE39BA9-DEC6-4DE7-A47C-4ECE962172D5}" dt="2018-05-09T21:31:38.656" v="14121" actId="27636"/>
        <pc:sldMkLst>
          <pc:docMk/>
          <pc:sldMk cId="3872535926" sldId="282"/>
        </pc:sldMkLst>
        <pc:spChg chg="mod">
          <ac:chgData name="Bobby Baker" userId="b2aa9695338fa941" providerId="LiveId" clId="{BFE39BA9-DEC6-4DE7-A47C-4ECE962172D5}" dt="2018-05-09T21:29:17.465" v="14036" actId="20577"/>
          <ac:spMkLst>
            <pc:docMk/>
            <pc:sldMk cId="3872535926" sldId="282"/>
            <ac:spMk id="2" creationId="{7FF63F6A-CEED-46E7-BEEE-F0A4B9521928}"/>
          </ac:spMkLst>
        </pc:spChg>
        <pc:spChg chg="mod">
          <ac:chgData name="Bobby Baker" userId="b2aa9695338fa941" providerId="LiveId" clId="{BFE39BA9-DEC6-4DE7-A47C-4ECE962172D5}" dt="2018-05-09T21:31:38.656" v="14121" actId="27636"/>
          <ac:spMkLst>
            <pc:docMk/>
            <pc:sldMk cId="3872535926" sldId="282"/>
            <ac:spMk id="3" creationId="{6191350E-A6E0-4CAB-B168-F04419D56AA9}"/>
          </ac:spMkLst>
        </pc:spChg>
      </pc:sldChg>
      <pc:sldChg chg="add">
        <pc:chgData name="Bobby Baker" userId="b2aa9695338fa941" providerId="LiveId" clId="{BFE39BA9-DEC6-4DE7-A47C-4ECE962172D5}" dt="2018-05-09T21:30:46.588" v="14091"/>
        <pc:sldMkLst>
          <pc:docMk/>
          <pc:sldMk cId="2871746841" sldId="283"/>
        </pc:sldMkLst>
      </pc:sldChg>
      <pc:sldChg chg="addSp modSp add modAnim">
        <pc:chgData name="Bobby Baker" userId="b2aa9695338fa941" providerId="LiveId" clId="{BFE39BA9-DEC6-4DE7-A47C-4ECE962172D5}" dt="2018-05-09T21:39:18.420" v="14626"/>
        <pc:sldMkLst>
          <pc:docMk/>
          <pc:sldMk cId="3222370833" sldId="284"/>
        </pc:sldMkLst>
        <pc:spChg chg="mod">
          <ac:chgData name="Bobby Baker" userId="b2aa9695338fa941" providerId="LiveId" clId="{BFE39BA9-DEC6-4DE7-A47C-4ECE962172D5}" dt="2018-05-09T21:32:56" v="14163" actId="20577"/>
          <ac:spMkLst>
            <pc:docMk/>
            <pc:sldMk cId="3222370833" sldId="284"/>
            <ac:spMk id="2" creationId="{E2B2FDB7-0880-4E32-99CC-53B069999D34}"/>
          </ac:spMkLst>
        </pc:spChg>
        <pc:spChg chg="mod">
          <ac:chgData name="Bobby Baker" userId="b2aa9695338fa941" providerId="LiveId" clId="{BFE39BA9-DEC6-4DE7-A47C-4ECE962172D5}" dt="2018-05-09T21:38:29.367" v="14613" actId="20577"/>
          <ac:spMkLst>
            <pc:docMk/>
            <pc:sldMk cId="3222370833" sldId="284"/>
            <ac:spMk id="3" creationId="{D394C0D3-7663-4BD6-9EE9-099FFAC6D413}"/>
          </ac:spMkLst>
        </pc:spChg>
        <pc:spChg chg="add mod">
          <ac:chgData name="Bobby Baker" userId="b2aa9695338fa941" providerId="LiveId" clId="{BFE39BA9-DEC6-4DE7-A47C-4ECE962172D5}" dt="2018-05-09T21:35:22.427" v="14399" actId="403"/>
          <ac:spMkLst>
            <pc:docMk/>
            <pc:sldMk cId="3222370833" sldId="284"/>
            <ac:spMk id="4" creationId="{12C0ADB5-248A-4895-91BB-EB904AC3BBB9}"/>
          </ac:spMkLst>
        </pc:spChg>
      </pc:sldChg>
      <pc:sldChg chg="modSp add modAnim">
        <pc:chgData name="Bobby Baker" userId="b2aa9695338fa941" providerId="LiveId" clId="{BFE39BA9-DEC6-4DE7-A47C-4ECE962172D5}" dt="2018-05-09T21:42:56.989" v="14971"/>
        <pc:sldMkLst>
          <pc:docMk/>
          <pc:sldMk cId="296041744" sldId="285"/>
        </pc:sldMkLst>
        <pc:spChg chg="mod">
          <ac:chgData name="Bobby Baker" userId="b2aa9695338fa941" providerId="LiveId" clId="{BFE39BA9-DEC6-4DE7-A47C-4ECE962172D5}" dt="2018-05-09T21:39:33.901" v="14639" actId="20577"/>
          <ac:spMkLst>
            <pc:docMk/>
            <pc:sldMk cId="296041744" sldId="285"/>
            <ac:spMk id="2" creationId="{6E4582D4-CDD3-4776-8302-750F1F1139B8}"/>
          </ac:spMkLst>
        </pc:spChg>
        <pc:spChg chg="mod">
          <ac:chgData name="Bobby Baker" userId="b2aa9695338fa941" providerId="LiveId" clId="{BFE39BA9-DEC6-4DE7-A47C-4ECE962172D5}" dt="2018-05-09T21:42:43.199" v="14967" actId="20577"/>
          <ac:spMkLst>
            <pc:docMk/>
            <pc:sldMk cId="296041744" sldId="285"/>
            <ac:spMk id="3" creationId="{0267DCC8-3042-429C-8DAF-0DB13BA63FC2}"/>
          </ac:spMkLst>
        </pc:spChg>
      </pc:sldChg>
      <pc:sldChg chg="modSp add">
        <pc:chgData name="Bobby Baker" userId="b2aa9695338fa941" providerId="LiveId" clId="{BFE39BA9-DEC6-4DE7-A47C-4ECE962172D5}" dt="2018-05-09T21:46:00.912" v="15064" actId="9"/>
        <pc:sldMkLst>
          <pc:docMk/>
          <pc:sldMk cId="161657595" sldId="286"/>
        </pc:sldMkLst>
        <pc:spChg chg="mod">
          <ac:chgData name="Bobby Baker" userId="b2aa9695338fa941" providerId="LiveId" clId="{BFE39BA9-DEC6-4DE7-A47C-4ECE962172D5}" dt="2018-05-09T21:43:05.743" v="14973"/>
          <ac:spMkLst>
            <pc:docMk/>
            <pc:sldMk cId="161657595" sldId="286"/>
            <ac:spMk id="2" creationId="{4042C6DE-C766-4B6C-9CE8-C11C421D3763}"/>
          </ac:spMkLst>
        </pc:spChg>
        <pc:spChg chg="mod">
          <ac:chgData name="Bobby Baker" userId="b2aa9695338fa941" providerId="LiveId" clId="{BFE39BA9-DEC6-4DE7-A47C-4ECE962172D5}" dt="2018-05-09T21:46:00.912" v="15064" actId="9"/>
          <ac:spMkLst>
            <pc:docMk/>
            <pc:sldMk cId="161657595" sldId="286"/>
            <ac:spMk id="3" creationId="{48678EEB-B5EE-4528-90F0-252F44E5DB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9888F-BA9C-4D6F-A4EF-C2140F0FB5B5}" type="datetimeFigureOut">
              <a:rPr lang="en-US" smtClean="0"/>
              <a:t>5/9/2018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93D64-0436-4CF6-893F-7A688E49BA68}" type="slidenum">
              <a:rPr lang="en-US" smtClean="0"/>
              <a:t>‹#›</a:t>
            </a:fld>
            <a:endParaRPr lang="en-US"/>
          </a:p>
        </p:txBody>
      </p:sp>
    </p:spTree>
    <p:extLst>
      <p:ext uri="{BB962C8B-B14F-4D97-AF65-F5344CB8AC3E}">
        <p14:creationId xmlns:p14="http://schemas.microsoft.com/office/powerpoint/2010/main" val="278982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RSI Prevention</a:t>
            </a:r>
          </a:p>
          <a:p>
            <a:pPr marL="171450" indent="-171450">
              <a:buFont typeface="Arial" panose="020B0604020202020204" pitchFamily="34" charset="0"/>
              <a:buChar char="•"/>
            </a:pPr>
            <a:r>
              <a:rPr lang="en-US" dirty="0"/>
              <a:t>Proper keyboard height &amp; position</a:t>
            </a:r>
          </a:p>
          <a:p>
            <a:pPr marL="171450" indent="-171450">
              <a:buFont typeface="Arial" panose="020B0604020202020204" pitchFamily="34" charset="0"/>
              <a:buChar char="•"/>
            </a:pPr>
            <a:r>
              <a:rPr lang="en-US" dirty="0"/>
              <a:t>Ergonomic keyboards</a:t>
            </a:r>
          </a:p>
          <a:p>
            <a:pPr marL="171450" indent="-171450">
              <a:buFont typeface="Arial" panose="020B0604020202020204" pitchFamily="34" charset="0"/>
              <a:buChar char="•"/>
            </a:pPr>
            <a:r>
              <a:rPr lang="en-US" dirty="0"/>
              <a:t>Quality chairs</a:t>
            </a:r>
          </a:p>
        </p:txBody>
      </p:sp>
      <p:sp>
        <p:nvSpPr>
          <p:cNvPr id="4" name="Slide Number Placeholder 3"/>
          <p:cNvSpPr>
            <a:spLocks noGrp="1"/>
          </p:cNvSpPr>
          <p:nvPr>
            <p:ph type="sldNum" sz="quarter" idx="10"/>
          </p:nvPr>
        </p:nvSpPr>
        <p:spPr/>
        <p:txBody>
          <a:bodyPr/>
          <a:lstStyle/>
          <a:p>
            <a:fld id="{9F693D64-0436-4CF6-893F-7A688E49BA68}" type="slidenum">
              <a:rPr lang="en-US" smtClean="0"/>
              <a:t>3</a:t>
            </a:fld>
            <a:endParaRPr lang="en-US"/>
          </a:p>
        </p:txBody>
      </p:sp>
    </p:spTree>
    <p:extLst>
      <p:ext uri="{BB962C8B-B14F-4D97-AF65-F5344CB8AC3E}">
        <p14:creationId xmlns:p14="http://schemas.microsoft.com/office/powerpoint/2010/main" val="309923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19</a:t>
            </a:fld>
            <a:endParaRPr lang="en-US"/>
          </a:p>
        </p:txBody>
      </p:sp>
    </p:spTree>
    <p:extLst>
      <p:ext uri="{BB962C8B-B14F-4D97-AF65-F5344CB8AC3E}">
        <p14:creationId xmlns:p14="http://schemas.microsoft.com/office/powerpoint/2010/main" val="102863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Eye Strain Prevention</a:t>
            </a:r>
          </a:p>
          <a:p>
            <a:pPr marL="171450" indent="-171450">
              <a:buFont typeface="Arial" panose="020B0604020202020204" pitchFamily="34" charset="0"/>
              <a:buChar char="•"/>
            </a:pPr>
            <a:r>
              <a:rPr lang="en-US" dirty="0"/>
              <a:t>Proper monitor height</a:t>
            </a:r>
          </a:p>
          <a:p>
            <a:pPr marL="171450" indent="-171450">
              <a:buFont typeface="Arial" panose="020B0604020202020204" pitchFamily="34" charset="0"/>
              <a:buChar char="•"/>
            </a:pPr>
            <a:r>
              <a:rPr lang="en-US" dirty="0"/>
              <a:t>Blue blocking glasses</a:t>
            </a:r>
          </a:p>
          <a:p>
            <a:pPr marL="171450" indent="-171450">
              <a:buFont typeface="Arial" panose="020B0604020202020204" pitchFamily="34" charset="0"/>
              <a:buChar char="•"/>
            </a:pPr>
            <a:r>
              <a:rPr lang="en-US" dirty="0"/>
              <a:t>20/20/20 Rule</a:t>
            </a:r>
          </a:p>
        </p:txBody>
      </p:sp>
      <p:sp>
        <p:nvSpPr>
          <p:cNvPr id="4" name="Slide Number Placeholder 3"/>
          <p:cNvSpPr>
            <a:spLocks noGrp="1"/>
          </p:cNvSpPr>
          <p:nvPr>
            <p:ph type="sldNum" sz="quarter" idx="10"/>
          </p:nvPr>
        </p:nvSpPr>
        <p:spPr/>
        <p:txBody>
          <a:bodyPr/>
          <a:lstStyle/>
          <a:p>
            <a:fld id="{9F693D64-0436-4CF6-893F-7A688E49BA68}" type="slidenum">
              <a:rPr lang="en-US" smtClean="0"/>
              <a:t>4</a:t>
            </a:fld>
            <a:endParaRPr lang="en-US"/>
          </a:p>
        </p:txBody>
      </p:sp>
    </p:spTree>
    <p:extLst>
      <p:ext uri="{BB962C8B-B14F-4D97-AF65-F5344CB8AC3E}">
        <p14:creationId xmlns:p14="http://schemas.microsoft.com/office/powerpoint/2010/main" val="82939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Women, not men, were the ones running these early computers.  </a:t>
            </a:r>
          </a:p>
          <a:p>
            <a:r>
              <a:rPr lang="en-US" dirty="0"/>
              <a:t>This lead to many women leading computer science into the 21</a:t>
            </a:r>
            <a:r>
              <a:rPr lang="en-US" baseline="30000" dirty="0"/>
              <a:t>st</a:t>
            </a:r>
            <a:r>
              <a:rPr lang="en-US" dirty="0"/>
              <a:t> century, i.e. Grace Hopper, who programed the ENIAC. She also designed COBOL.  This language is still used today.</a:t>
            </a:r>
          </a:p>
        </p:txBody>
      </p:sp>
      <p:sp>
        <p:nvSpPr>
          <p:cNvPr id="4" name="Slide Number Placeholder 3"/>
          <p:cNvSpPr>
            <a:spLocks noGrp="1"/>
          </p:cNvSpPr>
          <p:nvPr>
            <p:ph type="sldNum" sz="quarter" idx="10"/>
          </p:nvPr>
        </p:nvSpPr>
        <p:spPr/>
        <p:txBody>
          <a:bodyPr/>
          <a:lstStyle/>
          <a:p>
            <a:fld id="{9F693D64-0436-4CF6-893F-7A688E49BA68}" type="slidenum">
              <a:rPr lang="en-US" smtClean="0"/>
              <a:t>8</a:t>
            </a:fld>
            <a:endParaRPr lang="en-US"/>
          </a:p>
        </p:txBody>
      </p:sp>
    </p:spTree>
    <p:extLst>
      <p:ext uri="{BB962C8B-B14F-4D97-AF65-F5344CB8AC3E}">
        <p14:creationId xmlns:p14="http://schemas.microsoft.com/office/powerpoint/2010/main" val="324440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is Binary / ML is actually represented in Hex, which is just a more compact way for writing Binary.</a:t>
            </a:r>
          </a:p>
          <a:p>
            <a:pPr marL="171450" indent="-171450">
              <a:buFont typeface="Arial" panose="020B0604020202020204" pitchFamily="34" charset="0"/>
              <a:buChar char="•"/>
            </a:pPr>
            <a:r>
              <a:rPr lang="en-US" dirty="0"/>
              <a:t>The column of 8 numbers on the left is the hardware memory address in RAM where each line of code is stored.</a:t>
            </a:r>
          </a:p>
          <a:p>
            <a:pPr marL="171450" indent="-171450">
              <a:buFont typeface="Arial" panose="020B0604020202020204" pitchFamily="34" charset="0"/>
              <a:buChar char="•"/>
            </a:pPr>
            <a:r>
              <a:rPr lang="en-US" dirty="0"/>
              <a:t>The next two big columns are the actual code separated into bytes (each 2 characters is 1 byte).</a:t>
            </a:r>
          </a:p>
          <a:p>
            <a:pPr marL="171450" indent="-171450">
              <a:buFont typeface="Arial" panose="020B0604020202020204" pitchFamily="34" charset="0"/>
              <a:buChar char="•"/>
            </a:pPr>
            <a:r>
              <a:rPr lang="en-US" dirty="0"/>
              <a:t>The third column is the ASCII representation of the data in the previous two big columns.  </a:t>
            </a:r>
          </a:p>
        </p:txBody>
      </p:sp>
      <p:sp>
        <p:nvSpPr>
          <p:cNvPr id="4" name="Slide Number Placeholder 3"/>
          <p:cNvSpPr>
            <a:spLocks noGrp="1"/>
          </p:cNvSpPr>
          <p:nvPr>
            <p:ph type="sldNum" sz="quarter" idx="10"/>
          </p:nvPr>
        </p:nvSpPr>
        <p:spPr/>
        <p:txBody>
          <a:bodyPr/>
          <a:lstStyle/>
          <a:p>
            <a:fld id="{9F693D64-0436-4CF6-893F-7A688E49BA68}" type="slidenum">
              <a:rPr lang="en-US" smtClean="0"/>
              <a:t>9</a:t>
            </a:fld>
            <a:endParaRPr lang="en-US"/>
          </a:p>
        </p:txBody>
      </p:sp>
    </p:spTree>
    <p:extLst>
      <p:ext uri="{BB962C8B-B14F-4D97-AF65-F5344CB8AC3E}">
        <p14:creationId xmlns:p14="http://schemas.microsoft.com/office/powerpoint/2010/main" val="166420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program I wrote for my Assembly class.</a:t>
            </a:r>
          </a:p>
          <a:p>
            <a:pPr marL="171450" indent="-171450" algn="l">
              <a:buFont typeface="Arial" panose="020B0604020202020204" pitchFamily="34" charset="0"/>
              <a:buChar char="•"/>
            </a:pPr>
            <a:r>
              <a:rPr lang="en-US" u="none" dirty="0"/>
              <a:t>In this photo you can see the hardware memory address in the left-most column.  </a:t>
            </a:r>
          </a:p>
          <a:p>
            <a:pPr marL="171450" indent="-171450" algn="l">
              <a:buFont typeface="Arial" panose="020B0604020202020204" pitchFamily="34" charset="0"/>
              <a:buChar char="•"/>
            </a:pPr>
            <a:r>
              <a:rPr lang="en-US" u="none" dirty="0"/>
              <a:t>In the widest column is a x86-Assembly code (MOV EAX,0)</a:t>
            </a:r>
          </a:p>
          <a:p>
            <a:pPr marL="171450" indent="-171450" algn="l">
              <a:buFont typeface="Arial" panose="020B0604020202020204" pitchFamily="34" charset="0"/>
              <a:buChar char="•"/>
            </a:pPr>
            <a:r>
              <a:rPr lang="en-US" u="none" dirty="0"/>
              <a:t>The second column from the left is the Machine Language generated from the x86-Assembly code.</a:t>
            </a:r>
          </a:p>
        </p:txBody>
      </p:sp>
      <p:sp>
        <p:nvSpPr>
          <p:cNvPr id="4" name="Slide Number Placeholder 3"/>
          <p:cNvSpPr>
            <a:spLocks noGrp="1"/>
          </p:cNvSpPr>
          <p:nvPr>
            <p:ph type="sldNum" sz="quarter" idx="10"/>
          </p:nvPr>
        </p:nvSpPr>
        <p:spPr/>
        <p:txBody>
          <a:bodyPr/>
          <a:lstStyle/>
          <a:p>
            <a:fld id="{9F693D64-0436-4CF6-893F-7A688E49BA68}" type="slidenum">
              <a:rPr lang="en-US" smtClean="0"/>
              <a:t>10</a:t>
            </a:fld>
            <a:endParaRPr lang="en-US"/>
          </a:p>
        </p:txBody>
      </p:sp>
    </p:spTree>
    <p:extLst>
      <p:ext uri="{BB962C8B-B14F-4D97-AF65-F5344CB8AC3E}">
        <p14:creationId xmlns:p14="http://schemas.microsoft.com/office/powerpoint/2010/main" val="294575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old code that was written in FORTRAN or COBOL is still in use today because it would be too expensive to rewrite it.  </a:t>
            </a:r>
          </a:p>
          <a:p>
            <a:r>
              <a:rPr lang="en-US" dirty="0"/>
              <a:t>Also there are huge sections of code that is “dead-code”.  People don’t know what it does, so they don’t touch it and it just sits there.</a:t>
            </a:r>
          </a:p>
        </p:txBody>
      </p:sp>
      <p:sp>
        <p:nvSpPr>
          <p:cNvPr id="4" name="Slide Number Placeholder 3"/>
          <p:cNvSpPr>
            <a:spLocks noGrp="1"/>
          </p:cNvSpPr>
          <p:nvPr>
            <p:ph type="sldNum" sz="quarter" idx="10"/>
          </p:nvPr>
        </p:nvSpPr>
        <p:spPr/>
        <p:txBody>
          <a:bodyPr/>
          <a:lstStyle/>
          <a:p>
            <a:fld id="{9F693D64-0436-4CF6-893F-7A688E49BA68}" type="slidenum">
              <a:rPr lang="en-US" smtClean="0"/>
              <a:t>11</a:t>
            </a:fld>
            <a:endParaRPr lang="en-US"/>
          </a:p>
        </p:txBody>
      </p:sp>
    </p:spTree>
    <p:extLst>
      <p:ext uri="{BB962C8B-B14F-4D97-AF65-F5344CB8AC3E}">
        <p14:creationId xmlns:p14="http://schemas.microsoft.com/office/powerpoint/2010/main" val="283410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93D64-0436-4CF6-893F-7A688E49BA68}" type="slidenum">
              <a:rPr lang="en-US" smtClean="0"/>
              <a:t>15</a:t>
            </a:fld>
            <a:endParaRPr lang="en-US"/>
          </a:p>
        </p:txBody>
      </p:sp>
    </p:spTree>
    <p:extLst>
      <p:ext uri="{BB962C8B-B14F-4D97-AF65-F5344CB8AC3E}">
        <p14:creationId xmlns:p14="http://schemas.microsoft.com/office/powerpoint/2010/main" val="3602031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17</a:t>
            </a:fld>
            <a:endParaRPr lang="en-US"/>
          </a:p>
        </p:txBody>
      </p:sp>
    </p:spTree>
    <p:extLst>
      <p:ext uri="{BB962C8B-B14F-4D97-AF65-F5344CB8AC3E}">
        <p14:creationId xmlns:p14="http://schemas.microsoft.com/office/powerpoint/2010/main" val="409555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18</a:t>
            </a:fld>
            <a:endParaRPr lang="en-US"/>
          </a:p>
        </p:txBody>
      </p:sp>
    </p:spTree>
    <p:extLst>
      <p:ext uri="{BB962C8B-B14F-4D97-AF65-F5344CB8AC3E}">
        <p14:creationId xmlns:p14="http://schemas.microsoft.com/office/powerpoint/2010/main" val="4017581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6044-D820-4C98-85F7-CA0EFB0B9E96}"/>
              </a:ext>
            </a:extLst>
          </p:cNvPr>
          <p:cNvSpPr>
            <a:spLocks noGrp="1"/>
          </p:cNvSpPr>
          <p:nvPr>
            <p:ph type="ctrTitle"/>
          </p:nvPr>
        </p:nvSpPr>
        <p:spPr/>
        <p:txBody>
          <a:bodyPr/>
          <a:lstStyle/>
          <a:p>
            <a:r>
              <a:rPr lang="en-US" dirty="0"/>
              <a:t>Programming  </a:t>
            </a:r>
          </a:p>
        </p:txBody>
      </p:sp>
      <p:sp>
        <p:nvSpPr>
          <p:cNvPr id="3" name="Subtitle 2">
            <a:extLst>
              <a:ext uri="{FF2B5EF4-FFF2-40B4-BE49-F238E27FC236}">
                <a16:creationId xmlns:a16="http://schemas.microsoft.com/office/drawing/2014/main" id="{21A92797-FBD2-4A92-A688-CCD3898B8371}"/>
              </a:ext>
            </a:extLst>
          </p:cNvPr>
          <p:cNvSpPr>
            <a:spLocks noGrp="1"/>
          </p:cNvSpPr>
          <p:nvPr>
            <p:ph type="subTitle" idx="1"/>
          </p:nvPr>
        </p:nvSpPr>
        <p:spPr/>
        <p:txBody>
          <a:bodyPr/>
          <a:lstStyle/>
          <a:p>
            <a:r>
              <a:rPr lang="en-US" dirty="0"/>
              <a:t>Merit Badge PowerPoint </a:t>
            </a:r>
          </a:p>
          <a:p>
            <a:endParaRPr lang="en-US" sz="1200" dirty="0"/>
          </a:p>
          <a:p>
            <a:endParaRPr lang="en-US" sz="1200" dirty="0"/>
          </a:p>
          <a:p>
            <a:r>
              <a:rPr lang="en-US" sz="1200" dirty="0"/>
              <a:t>© 2018 Robert Baker</a:t>
            </a:r>
          </a:p>
        </p:txBody>
      </p:sp>
    </p:spTree>
    <p:extLst>
      <p:ext uri="{BB962C8B-B14F-4D97-AF65-F5344CB8AC3E}">
        <p14:creationId xmlns:p14="http://schemas.microsoft.com/office/powerpoint/2010/main" val="31640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7" name="Picture 6" descr="A screenshot of a computer screen&#10;&#10;Description generated with very high confidence">
            <a:extLst>
              <a:ext uri="{FF2B5EF4-FFF2-40B4-BE49-F238E27FC236}">
                <a16:creationId xmlns:a16="http://schemas.microsoft.com/office/drawing/2014/main" id="{FD4237C7-743A-4247-9959-6619C2AA9738}"/>
              </a:ext>
            </a:extLst>
          </p:cNvPr>
          <p:cNvPicPr>
            <a:picLocks noChangeAspect="1"/>
          </p:cNvPicPr>
          <p:nvPr/>
        </p:nvPicPr>
        <p:blipFill rotWithShape="1">
          <a:blip r:embed="rId4"/>
          <a:srcRect l="1262" r="26571" b="-3"/>
          <a:stretch/>
        </p:blipFill>
        <p:spPr>
          <a:xfrm>
            <a:off x="6202889" y="2497719"/>
            <a:ext cx="4844521" cy="3171931"/>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399DA435-82C3-4F7D-93FC-359B1ACDA465}"/>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97DF03C-9B05-40AF-AEF1-A3D91B5EB344}"/>
              </a:ext>
            </a:extLst>
          </p:cNvPr>
          <p:cNvSpPr>
            <a:spLocks noGrp="1"/>
          </p:cNvSpPr>
          <p:nvPr>
            <p:ph idx="1"/>
          </p:nvPr>
        </p:nvSpPr>
        <p:spPr>
          <a:xfrm>
            <a:off x="1141412" y="2249487"/>
            <a:ext cx="4844521" cy="3541714"/>
          </a:xfrm>
        </p:spPr>
        <p:txBody>
          <a:bodyPr anchor="ctr">
            <a:normAutofit/>
          </a:bodyPr>
          <a:lstStyle/>
          <a:p>
            <a:pPr>
              <a:lnSpc>
                <a:spcPct val="110000"/>
              </a:lnSpc>
            </a:pPr>
            <a:r>
              <a:rPr lang="en-US" sz="1800" dirty="0"/>
              <a:t>Next came Assembly Language (ASM)</a:t>
            </a:r>
          </a:p>
          <a:p>
            <a:pPr>
              <a:lnSpc>
                <a:spcPct val="110000"/>
              </a:lnSpc>
            </a:pPr>
            <a:r>
              <a:rPr lang="en-US" sz="1800" dirty="0"/>
              <a:t>Slightly easier to read than Binary / ML</a:t>
            </a:r>
          </a:p>
          <a:p>
            <a:pPr>
              <a:lnSpc>
                <a:spcPct val="110000"/>
              </a:lnSpc>
            </a:pPr>
            <a:r>
              <a:rPr lang="en-US" sz="1800" dirty="0"/>
              <a:t>Still very fast because it maps back to Binary / ML</a:t>
            </a:r>
          </a:p>
          <a:p>
            <a:pPr>
              <a:lnSpc>
                <a:spcPct val="110000"/>
              </a:lnSpc>
            </a:pPr>
            <a:r>
              <a:rPr lang="en-US" sz="1800" dirty="0"/>
              <a:t>Very few people ‘need’ to program is ASM</a:t>
            </a:r>
          </a:p>
          <a:p>
            <a:pPr>
              <a:lnSpc>
                <a:spcPct val="110000"/>
              </a:lnSpc>
            </a:pPr>
            <a:r>
              <a:rPr lang="en-US" sz="1800" dirty="0"/>
              <a:t>There is a different Assembly Language for each CPU design, so it is not portable code.</a:t>
            </a:r>
          </a:p>
          <a:p>
            <a:pPr lvl="1">
              <a:lnSpc>
                <a:spcPct val="110000"/>
              </a:lnSpc>
            </a:pPr>
            <a:r>
              <a:rPr lang="en-US" sz="1800" dirty="0"/>
              <a:t>Why is portable code good?</a:t>
            </a:r>
          </a:p>
        </p:txBody>
      </p:sp>
    </p:spTree>
    <p:extLst>
      <p:ext uri="{BB962C8B-B14F-4D97-AF65-F5344CB8AC3E}">
        <p14:creationId xmlns:p14="http://schemas.microsoft.com/office/powerpoint/2010/main" val="222354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A6AC-89E1-49FD-8F8E-4CDE9E0C2F53}"/>
              </a:ext>
            </a:extLst>
          </p:cNvPr>
          <p:cNvSpPr>
            <a:spLocks noGrp="1"/>
          </p:cNvSpPr>
          <p:nvPr>
            <p:ph type="title"/>
          </p:nvPr>
        </p:nvSpPr>
        <p:spPr/>
        <p:txBody>
          <a:bodyPr/>
          <a:lstStyle/>
          <a:p>
            <a:r>
              <a:rPr lang="en-US" dirty="0"/>
              <a:t>History of Programming</a:t>
            </a:r>
          </a:p>
        </p:txBody>
      </p:sp>
      <p:sp>
        <p:nvSpPr>
          <p:cNvPr id="3" name="Content Placeholder 2">
            <a:extLst>
              <a:ext uri="{FF2B5EF4-FFF2-40B4-BE49-F238E27FC236}">
                <a16:creationId xmlns:a16="http://schemas.microsoft.com/office/drawing/2014/main" id="{6FF40841-2256-4163-A2DE-92072BFF305A}"/>
              </a:ext>
            </a:extLst>
          </p:cNvPr>
          <p:cNvSpPr>
            <a:spLocks noGrp="1"/>
          </p:cNvSpPr>
          <p:nvPr>
            <p:ph idx="1"/>
          </p:nvPr>
        </p:nvSpPr>
        <p:spPr>
          <a:xfrm>
            <a:off x="1141412" y="2249486"/>
            <a:ext cx="9905999" cy="3913569"/>
          </a:xfrm>
        </p:spPr>
        <p:txBody>
          <a:bodyPr/>
          <a:lstStyle/>
          <a:p>
            <a:pPr marL="0" indent="0">
              <a:buNone/>
            </a:pPr>
            <a:r>
              <a:rPr lang="en-US" dirty="0"/>
              <a:t>Next-Generation Languages came around the 1950’s.</a:t>
            </a:r>
          </a:p>
          <a:p>
            <a:pPr marL="0" indent="0">
              <a:buNone/>
            </a:pPr>
            <a:r>
              <a:rPr lang="en-US" sz="2000" dirty="0"/>
              <a:t>They allowed:</a:t>
            </a:r>
          </a:p>
          <a:p>
            <a:pPr lvl="1"/>
            <a:r>
              <a:rPr lang="en-US" sz="1800" dirty="0"/>
              <a:t>Code portability between different systems</a:t>
            </a:r>
          </a:p>
          <a:p>
            <a:pPr lvl="1"/>
            <a:r>
              <a:rPr lang="en-US" sz="1800" dirty="0"/>
              <a:t>Easier to write, read and debug code</a:t>
            </a:r>
          </a:p>
          <a:p>
            <a:pPr lvl="1"/>
            <a:r>
              <a:rPr lang="en-US" sz="1800" dirty="0"/>
              <a:t>Allowed for new concepts (i.e. functions, classes, objects, OOP)</a:t>
            </a:r>
          </a:p>
          <a:p>
            <a:pPr lvl="1"/>
            <a:r>
              <a:rPr lang="en-US" sz="1800" dirty="0"/>
              <a:t>Explored new fields (i.e. science, math, computer science, data science, business)</a:t>
            </a:r>
          </a:p>
          <a:p>
            <a:pPr marL="0" indent="0">
              <a:buNone/>
            </a:pPr>
            <a:r>
              <a:rPr lang="en-US" sz="2000" dirty="0"/>
              <a:t>The first big languages were…   </a:t>
            </a:r>
            <a:r>
              <a:rPr lang="en-US" sz="1100" dirty="0"/>
              <a:t>(in order of creation)</a:t>
            </a:r>
          </a:p>
          <a:p>
            <a:pPr marL="0" indent="0">
              <a:buNone/>
            </a:pPr>
            <a:r>
              <a:rPr lang="en-US" sz="2000" dirty="0"/>
              <a:t>FORTRAN, LISP, COBOL, BASIC and Pascal</a:t>
            </a:r>
          </a:p>
          <a:p>
            <a:pPr marL="0" indent="0">
              <a:buNone/>
            </a:pPr>
            <a:endParaRPr lang="en-US" dirty="0"/>
          </a:p>
        </p:txBody>
      </p:sp>
    </p:spTree>
    <p:extLst>
      <p:ext uri="{BB962C8B-B14F-4D97-AF65-F5344CB8AC3E}">
        <p14:creationId xmlns:p14="http://schemas.microsoft.com/office/powerpoint/2010/main" val="185071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How many languages do you recognize? </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t>C</a:t>
            </a:r>
          </a:p>
          <a:p>
            <a:r>
              <a:rPr lang="en-US" dirty="0"/>
              <a:t>C++</a:t>
            </a:r>
          </a:p>
          <a:p>
            <a:r>
              <a:rPr lang="en-US" dirty="0"/>
              <a:t>Java</a:t>
            </a:r>
          </a:p>
          <a:p>
            <a:r>
              <a:rPr lang="en-US" dirty="0"/>
              <a:t>JavaScript</a:t>
            </a:r>
          </a:p>
          <a:p>
            <a:r>
              <a:rPr lang="en-US" dirty="0"/>
              <a:t>HTML</a:t>
            </a:r>
          </a:p>
          <a:p>
            <a:r>
              <a:rPr lang="en-US" dirty="0"/>
              <a:t>CSS</a:t>
            </a:r>
          </a:p>
          <a:p>
            <a:r>
              <a:rPr lang="en-US" dirty="0"/>
              <a:t>Python</a:t>
            </a:r>
          </a:p>
          <a:p>
            <a:r>
              <a:rPr lang="en-US" dirty="0"/>
              <a:t>Ruby</a:t>
            </a:r>
          </a:p>
          <a:p>
            <a:r>
              <a:rPr lang="en-US" dirty="0"/>
              <a:t>PHP</a:t>
            </a:r>
          </a:p>
          <a:p>
            <a:r>
              <a:rPr lang="en-US" dirty="0"/>
              <a:t>OpenCL</a:t>
            </a:r>
          </a:p>
          <a:p>
            <a:r>
              <a:rPr lang="en-US" dirty="0"/>
              <a:t>SQL</a:t>
            </a:r>
          </a:p>
          <a:p>
            <a:r>
              <a:rPr lang="en-US" dirty="0"/>
              <a:t>MATLAB</a:t>
            </a:r>
          </a:p>
          <a:p>
            <a:r>
              <a:rPr lang="en-US" dirty="0"/>
              <a:t>Erlang</a:t>
            </a:r>
          </a:p>
          <a:p>
            <a:r>
              <a:rPr lang="en-US" dirty="0"/>
              <a:t>Ada</a:t>
            </a:r>
          </a:p>
          <a:p>
            <a:r>
              <a:rPr lang="en-US" dirty="0"/>
              <a:t>Objective-C</a:t>
            </a:r>
          </a:p>
          <a:p>
            <a:r>
              <a:rPr lang="en-US" dirty="0"/>
              <a:t>Swift</a:t>
            </a:r>
          </a:p>
          <a:p>
            <a:r>
              <a:rPr lang="en-US" dirty="0"/>
              <a:t>Mathematica</a:t>
            </a:r>
          </a:p>
          <a:p>
            <a:r>
              <a:rPr lang="en-US" dirty="0"/>
              <a:t>C#</a:t>
            </a:r>
          </a:p>
          <a:p>
            <a:r>
              <a:rPr lang="en-US" dirty="0"/>
              <a:t>Visual Basic</a:t>
            </a:r>
          </a:p>
          <a:p>
            <a:r>
              <a:rPr lang="en-US" dirty="0"/>
              <a:t>Rust</a:t>
            </a:r>
          </a:p>
          <a:p>
            <a:r>
              <a:rPr lang="en-US" dirty="0"/>
              <a:t>F#</a:t>
            </a:r>
          </a:p>
          <a:p>
            <a:r>
              <a:rPr lang="en-US" dirty="0"/>
              <a:t>R</a:t>
            </a:r>
          </a:p>
          <a:p>
            <a:r>
              <a:rPr lang="en-US" dirty="0"/>
              <a:t>Go</a:t>
            </a:r>
          </a:p>
          <a:p>
            <a:r>
              <a:rPr lang="en-US" dirty="0"/>
              <a:t>PowerShell</a:t>
            </a:r>
          </a:p>
          <a:p>
            <a:r>
              <a:rPr lang="en-US" dirty="0"/>
              <a:t>BASH</a:t>
            </a:r>
          </a:p>
          <a:p>
            <a:r>
              <a:rPr lang="en-US" dirty="0"/>
              <a:t>TypeScript</a:t>
            </a:r>
          </a:p>
          <a:p>
            <a:r>
              <a:rPr lang="en-US" dirty="0"/>
              <a:t>PostScript</a:t>
            </a:r>
          </a:p>
          <a:p>
            <a:r>
              <a:rPr lang="en-US" dirty="0"/>
              <a:t>CoffeeScript</a:t>
            </a:r>
          </a:p>
          <a:p>
            <a:r>
              <a:rPr lang="en-US" dirty="0"/>
              <a:t>Perl</a:t>
            </a:r>
          </a:p>
          <a:p>
            <a:r>
              <a:rPr lang="en-US" dirty="0"/>
              <a:t>x86-Assembly MASM</a:t>
            </a:r>
          </a:p>
          <a:p>
            <a:r>
              <a:rPr lang="en-US" dirty="0"/>
              <a:t>RegEx</a:t>
            </a:r>
          </a:p>
          <a:p>
            <a:r>
              <a:rPr lang="en-US" dirty="0"/>
              <a:t>PL/SQL</a:t>
            </a:r>
          </a:p>
          <a:p>
            <a:r>
              <a:rPr lang="en-US" dirty="0"/>
              <a:t>MIPS</a:t>
            </a:r>
          </a:p>
          <a:p>
            <a:r>
              <a:rPr lang="en-US" dirty="0"/>
              <a:t>ColdFusion </a:t>
            </a:r>
          </a:p>
          <a:p>
            <a:r>
              <a:rPr lang="en-US" dirty="0"/>
              <a:t>LaTeX</a:t>
            </a:r>
          </a:p>
          <a:p>
            <a:r>
              <a:rPr lang="en-US" dirty="0"/>
              <a:t>XML</a:t>
            </a:r>
          </a:p>
          <a:p>
            <a:r>
              <a:rPr lang="en-US" dirty="0"/>
              <a:t>JSON</a:t>
            </a:r>
          </a:p>
          <a:p>
            <a:r>
              <a:rPr lang="en-US" dirty="0"/>
              <a:t>Ladder Logic</a:t>
            </a:r>
          </a:p>
          <a:p>
            <a:r>
              <a:rPr lang="en-US" dirty="0"/>
              <a:t>YAML</a:t>
            </a:r>
          </a:p>
          <a:p>
            <a:r>
              <a:rPr lang="en-US" dirty="0"/>
              <a:t>Batch</a:t>
            </a:r>
          </a:p>
        </p:txBody>
      </p:sp>
    </p:spTree>
    <p:extLst>
      <p:ext uri="{BB962C8B-B14F-4D97-AF65-F5344CB8AC3E}">
        <p14:creationId xmlns:p14="http://schemas.microsoft.com/office/powerpoint/2010/main" val="8713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Why are the languages grouped into colors?</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143145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526193562"/>
      </p:ext>
    </p:extLst>
  </p:cSld>
  <p:clrMapOvr>
    <a:masterClrMapping/>
  </p:clrMapOvr>
  <mc:AlternateContent xmlns:mc="http://schemas.openxmlformats.org/markup-compatibility/2006" xmlns:p14="http://schemas.microsoft.com/office/powerpoint/2010/main">
    <mc:Choice Requires="p14">
      <p:transition p14:dur="0" advTm="40"/>
    </mc:Choice>
    <mc:Fallback xmlns="">
      <p:transition advTm="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08333E-6 -4.81481E-6 L -0.03438 -0.32523 " pathEditMode="relative" rAng="0" ptsTypes="AA">
                                      <p:cBhvr>
                                        <p:cTn id="6" dur="2000" fill="hold"/>
                                        <p:tgtEl>
                                          <p:spTgt spid="4"/>
                                        </p:tgtEl>
                                        <p:attrNameLst>
                                          <p:attrName>ppt_x</p:attrName>
                                          <p:attrName>ppt_y</p:attrName>
                                        </p:attrNameLst>
                                      </p:cBhvr>
                                      <p:rCtr x="-1719" y="-16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825295" y="633854"/>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
        <p:nvSpPr>
          <p:cNvPr id="7" name="TextBox 6">
            <a:extLst>
              <a:ext uri="{FF2B5EF4-FFF2-40B4-BE49-F238E27FC236}">
                <a16:creationId xmlns:a16="http://schemas.microsoft.com/office/drawing/2014/main" id="{503574B6-DA82-4569-AA1A-CD636548EFBD}"/>
              </a:ext>
            </a:extLst>
          </p:cNvPr>
          <p:cNvSpPr txBox="1"/>
          <p:nvPr/>
        </p:nvSpPr>
        <p:spPr>
          <a:xfrm>
            <a:off x="825296" y="4007796"/>
            <a:ext cx="9674352" cy="2585323"/>
          </a:xfrm>
          <a:prstGeom prst="rect">
            <a:avLst/>
          </a:prstGeom>
          <a:noFill/>
        </p:spPr>
        <p:txBody>
          <a:bodyPr wrap="square" rtlCol="0">
            <a:spAutoFit/>
          </a:bodyPr>
          <a:lstStyle/>
          <a:p>
            <a:r>
              <a:rPr lang="en-US" dirty="0"/>
              <a:t>The </a:t>
            </a:r>
            <a:r>
              <a:rPr lang="en-US" dirty="0">
                <a:solidFill>
                  <a:schemeClr val="accent1"/>
                </a:solidFill>
              </a:rPr>
              <a:t>Green</a:t>
            </a:r>
            <a:r>
              <a:rPr lang="en-US" dirty="0"/>
              <a:t> Languages are General Programing Languages</a:t>
            </a:r>
          </a:p>
          <a:p>
            <a:r>
              <a:rPr lang="en-US" dirty="0"/>
              <a:t>The </a:t>
            </a:r>
            <a:r>
              <a:rPr lang="en-US" dirty="0">
                <a:solidFill>
                  <a:schemeClr val="accent3"/>
                </a:solidFill>
              </a:rPr>
              <a:t>Purple</a:t>
            </a:r>
            <a:r>
              <a:rPr lang="en-US" dirty="0"/>
              <a:t> Languages are Scripting Languages</a:t>
            </a:r>
          </a:p>
          <a:p>
            <a:r>
              <a:rPr lang="en-US" dirty="0"/>
              <a:t>The </a:t>
            </a:r>
            <a:r>
              <a:rPr lang="en-US" dirty="0">
                <a:solidFill>
                  <a:schemeClr val="accent4"/>
                </a:solidFill>
              </a:rPr>
              <a:t>Red</a:t>
            </a:r>
            <a:r>
              <a:rPr lang="en-US" dirty="0"/>
              <a:t> Languages are Markup Languages</a:t>
            </a:r>
          </a:p>
          <a:p>
            <a:r>
              <a:rPr lang="en-US" dirty="0"/>
              <a:t>The </a:t>
            </a:r>
            <a:r>
              <a:rPr lang="en-US" dirty="0">
                <a:solidFill>
                  <a:schemeClr val="accent2"/>
                </a:solidFill>
              </a:rPr>
              <a:t>Blue</a:t>
            </a:r>
            <a:r>
              <a:rPr lang="en-US" dirty="0"/>
              <a:t> Languages are Declarative Languages</a:t>
            </a:r>
          </a:p>
          <a:p>
            <a:r>
              <a:rPr lang="en-US" dirty="0"/>
              <a:t>The </a:t>
            </a:r>
            <a:r>
              <a:rPr lang="en-US" dirty="0">
                <a:solidFill>
                  <a:schemeClr val="accent5"/>
                </a:solidFill>
              </a:rPr>
              <a:t>Orange</a:t>
            </a:r>
            <a:r>
              <a:rPr lang="en-US" dirty="0"/>
              <a:t> Languages are Assembly Languages</a:t>
            </a:r>
          </a:p>
          <a:p>
            <a:endParaRPr lang="en-US" dirty="0"/>
          </a:p>
          <a:p>
            <a:r>
              <a:rPr lang="en-US" dirty="0"/>
              <a:t>Different types of languages have different purposes.  </a:t>
            </a:r>
          </a:p>
          <a:p>
            <a:r>
              <a:rPr lang="en-US" dirty="0"/>
              <a:t>It is important to match the type of work to the correct language to insure the best results.</a:t>
            </a:r>
          </a:p>
          <a:p>
            <a:endParaRPr lang="en-US" dirty="0"/>
          </a:p>
        </p:txBody>
      </p:sp>
    </p:spTree>
    <p:extLst>
      <p:ext uri="{BB962C8B-B14F-4D97-AF65-F5344CB8AC3E}">
        <p14:creationId xmlns:p14="http://schemas.microsoft.com/office/powerpoint/2010/main" val="340442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6C5C-9070-4ED2-82ED-208D32D9EBC5}"/>
              </a:ext>
            </a:extLst>
          </p:cNvPr>
          <p:cNvSpPr>
            <a:spLocks noGrp="1"/>
          </p:cNvSpPr>
          <p:nvPr>
            <p:ph type="title"/>
          </p:nvPr>
        </p:nvSpPr>
        <p:spPr/>
        <p:txBody>
          <a:bodyPr/>
          <a:lstStyle/>
          <a:p>
            <a:r>
              <a:rPr lang="en-US" dirty="0"/>
              <a:t>Programming Languages</a:t>
            </a:r>
          </a:p>
        </p:txBody>
      </p:sp>
      <p:sp>
        <p:nvSpPr>
          <p:cNvPr id="3" name="Content Placeholder 2">
            <a:extLst>
              <a:ext uri="{FF2B5EF4-FFF2-40B4-BE49-F238E27FC236}">
                <a16:creationId xmlns:a16="http://schemas.microsoft.com/office/drawing/2014/main" id="{A9CF602C-BA62-4384-9DA8-C71EDC60C1C7}"/>
              </a:ext>
            </a:extLst>
          </p:cNvPr>
          <p:cNvSpPr>
            <a:spLocks noGrp="1"/>
          </p:cNvSpPr>
          <p:nvPr>
            <p:ph idx="1"/>
          </p:nvPr>
        </p:nvSpPr>
        <p:spPr>
          <a:xfrm>
            <a:off x="1141412" y="2249487"/>
            <a:ext cx="9905999" cy="659083"/>
          </a:xfrm>
        </p:spPr>
        <p:txBody>
          <a:bodyPr/>
          <a:lstStyle/>
          <a:p>
            <a:pPr marL="0" indent="0">
              <a:buNone/>
            </a:pPr>
            <a:r>
              <a:rPr lang="en-US" dirty="0"/>
              <a:t>Here are a few languages and the problems they try to tackle…</a:t>
            </a:r>
          </a:p>
          <a:p>
            <a:pPr marL="0" indent="0">
              <a:buNone/>
            </a:pPr>
            <a:endParaRPr lang="en-US" dirty="0"/>
          </a:p>
        </p:txBody>
      </p:sp>
      <p:sp>
        <p:nvSpPr>
          <p:cNvPr id="4" name="TextBox 3">
            <a:extLst>
              <a:ext uri="{FF2B5EF4-FFF2-40B4-BE49-F238E27FC236}">
                <a16:creationId xmlns:a16="http://schemas.microsoft.com/office/drawing/2014/main" id="{F4B6621C-B22F-4BB4-B0B2-BB839E76C26D}"/>
              </a:ext>
            </a:extLst>
          </p:cNvPr>
          <p:cNvSpPr txBox="1"/>
          <p:nvPr/>
        </p:nvSpPr>
        <p:spPr>
          <a:xfrm>
            <a:off x="1141412" y="3005847"/>
            <a:ext cx="9905999" cy="3377848"/>
          </a:xfrm>
          <a:prstGeom prst="rect">
            <a:avLst/>
          </a:prstGeom>
          <a:noFill/>
        </p:spPr>
        <p:txBody>
          <a:bodyPr wrap="square" rtlCol="0">
            <a:spAutoFit/>
          </a:bodyPr>
          <a:lstStyle/>
          <a:p>
            <a:r>
              <a:rPr lang="en-US" sz="1750" dirty="0">
                <a:solidFill>
                  <a:schemeClr val="accent1"/>
                </a:solidFill>
              </a:rPr>
              <a:t>C++ </a:t>
            </a:r>
            <a:r>
              <a:rPr lang="en-US" sz="1750" dirty="0"/>
              <a:t>–</a:t>
            </a:r>
            <a:r>
              <a:rPr lang="en-US" sz="1750" dirty="0">
                <a:solidFill>
                  <a:schemeClr val="accent1"/>
                </a:solidFill>
              </a:rPr>
              <a:t> </a:t>
            </a:r>
            <a:r>
              <a:rPr lang="en-US" sz="1750" dirty="0"/>
              <a:t> General Purpose, High Performance | ex. Game Engines, Desktop Apps (Adobe Photoshop, Chrome)</a:t>
            </a:r>
          </a:p>
          <a:p>
            <a:r>
              <a:rPr lang="en-US" sz="1750" dirty="0">
                <a:solidFill>
                  <a:schemeClr val="accent1"/>
                </a:solidFill>
              </a:rPr>
              <a:t>C </a:t>
            </a:r>
            <a:r>
              <a:rPr lang="en-US" sz="1750" dirty="0"/>
              <a:t>– General Purpose, High Performance, Light Weight | ex. Linux OS, macOS, Integrated Circuits, Drivers</a:t>
            </a:r>
          </a:p>
          <a:p>
            <a:r>
              <a:rPr lang="en-US" sz="1750" dirty="0">
                <a:solidFill>
                  <a:schemeClr val="accent1"/>
                </a:solidFill>
              </a:rPr>
              <a:t>Java</a:t>
            </a:r>
            <a:r>
              <a:rPr lang="en-US" sz="1750" dirty="0"/>
              <a:t> – General Purpose, Multiplatform | ex. Minecraft, Server Apps, Android Apps</a:t>
            </a:r>
          </a:p>
          <a:p>
            <a:r>
              <a:rPr lang="en-US" sz="1750" dirty="0">
                <a:solidFill>
                  <a:schemeClr val="accent1"/>
                </a:solidFill>
              </a:rPr>
              <a:t>C# </a:t>
            </a:r>
            <a:r>
              <a:rPr lang="en-US" sz="1750" dirty="0"/>
              <a:t>– General Purpose, Windows Platform | ex. Unity Games,  Server Apps, StackOverflow</a:t>
            </a:r>
          </a:p>
          <a:p>
            <a:r>
              <a:rPr lang="en-US" sz="1750" dirty="0">
                <a:solidFill>
                  <a:schemeClr val="accent1"/>
                </a:solidFill>
              </a:rPr>
              <a:t>Swift</a:t>
            </a:r>
            <a:r>
              <a:rPr lang="en-US" sz="1750" dirty="0"/>
              <a:t> – General Purpose, iOS &amp; macOS | ex. most apps for iPhones and macOS (replaced Objective-C)</a:t>
            </a:r>
          </a:p>
          <a:p>
            <a:r>
              <a:rPr lang="en-US" dirty="0">
                <a:solidFill>
                  <a:schemeClr val="accent2"/>
                </a:solidFill>
              </a:rPr>
              <a:t>SQL</a:t>
            </a:r>
            <a:r>
              <a:rPr lang="en-US" dirty="0"/>
              <a:t> – Database Communication </a:t>
            </a:r>
          </a:p>
          <a:p>
            <a:r>
              <a:rPr lang="en-US" dirty="0">
                <a:solidFill>
                  <a:schemeClr val="accent3"/>
                </a:solidFill>
              </a:rPr>
              <a:t>JavaScript</a:t>
            </a:r>
            <a:r>
              <a:rPr lang="en-US" dirty="0"/>
              <a:t> – General Web Scripting | ex. Interactive webpages, webpages that can run dynamic code</a:t>
            </a:r>
          </a:p>
          <a:p>
            <a:r>
              <a:rPr lang="en-US" dirty="0">
                <a:solidFill>
                  <a:schemeClr val="accent4"/>
                </a:solidFill>
              </a:rPr>
              <a:t>HTML</a:t>
            </a:r>
            <a:r>
              <a:rPr lang="en-US" dirty="0"/>
              <a:t> – Webpage Design, Layout and Markup</a:t>
            </a:r>
          </a:p>
          <a:p>
            <a:r>
              <a:rPr lang="en-US" dirty="0">
                <a:solidFill>
                  <a:schemeClr val="accent2"/>
                </a:solidFill>
              </a:rPr>
              <a:t>CSS</a:t>
            </a:r>
            <a:r>
              <a:rPr lang="en-US" dirty="0"/>
              <a:t> – Webpage Styling, Coloring, Fonts and Positioning </a:t>
            </a:r>
          </a:p>
          <a:p>
            <a:r>
              <a:rPr lang="en-US" dirty="0">
                <a:solidFill>
                  <a:schemeClr val="accent1"/>
                </a:solidFill>
              </a:rPr>
              <a:t>PHP</a:t>
            </a:r>
            <a:r>
              <a:rPr lang="en-US" dirty="0"/>
              <a:t> – Web Server Code | ex. Backend Web Dev., Web Content Management Systems (i.e. WordPress)</a:t>
            </a:r>
          </a:p>
          <a:p>
            <a:r>
              <a:rPr lang="en-US" dirty="0">
                <a:solidFill>
                  <a:schemeClr val="accent3"/>
                </a:solidFill>
              </a:rPr>
              <a:t>TypeScript </a:t>
            </a:r>
            <a:r>
              <a:rPr lang="en-US" dirty="0"/>
              <a:t>–  Stricter Superset of JS that transpiles into JS |ex. Large JavaScript Apps</a:t>
            </a:r>
          </a:p>
          <a:p>
            <a:r>
              <a:rPr lang="en-US" dirty="0">
                <a:solidFill>
                  <a:schemeClr val="accent4"/>
                </a:solidFill>
              </a:rPr>
              <a:t>XML</a:t>
            </a:r>
            <a:r>
              <a:rPr lang="en-US" dirty="0"/>
              <a:t> – Human and Machine readable file format for data sharing between apps</a:t>
            </a:r>
            <a:endParaRPr lang="en-US" dirty="0">
              <a:solidFill>
                <a:schemeClr val="accent3"/>
              </a:solidFill>
            </a:endParaRPr>
          </a:p>
        </p:txBody>
      </p:sp>
    </p:spTree>
    <p:extLst>
      <p:ext uri="{BB962C8B-B14F-4D97-AF65-F5344CB8AC3E}">
        <p14:creationId xmlns:p14="http://schemas.microsoft.com/office/powerpoint/2010/main" val="270575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buNone/>
            </a:pPr>
            <a:r>
              <a:rPr lang="en-US" sz="1200" dirty="0">
                <a:solidFill>
                  <a:srgbClr val="859900"/>
                </a:solidFill>
                <a:latin typeface="Consolas" panose="020B0609020204030204" pitchFamily="49" charset="0"/>
              </a:rPr>
              <a:t>#include</a:t>
            </a:r>
            <a:r>
              <a:rPr lang="en-US" sz="1200" dirty="0">
                <a:solidFill>
                  <a:srgbClr val="B58900"/>
                </a:solidFill>
                <a:latin typeface="Consolas" panose="020B0609020204030204" pitchFamily="49" charset="0"/>
              </a:rPr>
              <a:t> </a:t>
            </a:r>
            <a:r>
              <a:rPr lang="en-US" sz="1200" dirty="0">
                <a:solidFill>
                  <a:srgbClr val="2AA198"/>
                </a:solidFill>
                <a:latin typeface="Consolas" panose="020B0609020204030204" pitchFamily="49" charset="0"/>
              </a:rPr>
              <a:t>&lt;iostream&gt;</a:t>
            </a:r>
            <a:br>
              <a:rPr lang="en-US" sz="1200" dirty="0">
                <a:solidFill>
                  <a:srgbClr val="BBBBBB"/>
                </a:solidFill>
                <a:latin typeface="Consolas" panose="020B0609020204030204" pitchFamily="49" charset="0"/>
              </a:rPr>
            </a:b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argc, </a:t>
            </a:r>
            <a:r>
              <a:rPr lang="en-US" sz="1200" b="1" dirty="0">
                <a:solidFill>
                  <a:srgbClr val="93A1A1"/>
                </a:solidFill>
                <a:latin typeface="Consolas" panose="020B0609020204030204" pitchFamily="49" charset="0"/>
              </a:rPr>
              <a:t>char</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argv[])</a:t>
            </a:r>
          </a:p>
          <a:p>
            <a:pPr marL="0" indent="0">
              <a:spcBef>
                <a:spcPts val="0"/>
              </a:spcBef>
              <a:buNone/>
            </a:pP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char</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“Hello World!”;</a:t>
            </a:r>
          </a:p>
          <a:p>
            <a:pPr marL="0" indent="0">
              <a:spcBef>
                <a:spcPts val="0"/>
              </a:spcBef>
              <a:buNone/>
            </a:pPr>
            <a:r>
              <a:rPr lang="en-US" sz="1200" dirty="0">
                <a:solidFill>
                  <a:srgbClr val="BBBBBB"/>
                </a:solidFill>
                <a:latin typeface="Consolas" panose="020B0609020204030204" pitchFamily="49" charset="0"/>
              </a:rPr>
              <a:t>     std::cout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std::endl;</a:t>
            </a:r>
          </a:p>
          <a:p>
            <a:pPr marL="0" indent="0">
              <a:spcBef>
                <a:spcPts val="0"/>
              </a:spcBef>
              <a:buNone/>
            </a:pPr>
            <a:r>
              <a:rPr lang="en-US" sz="1200" dirty="0">
                <a:solidFill>
                  <a:srgbClr val="859900"/>
                </a:solidFill>
                <a:latin typeface="Consolas" panose="020B0609020204030204" pitchFamily="49" charset="0"/>
              </a:rPr>
              <a:t>     return</a:t>
            </a:r>
            <a:r>
              <a:rPr lang="en-US" sz="1200" dirty="0">
                <a:solidFill>
                  <a:srgbClr val="BBBBBB"/>
                </a:solidFill>
                <a:latin typeface="Consolas" panose="020B0609020204030204" pitchFamily="49" charset="0"/>
              </a:rPr>
              <a:t> </a:t>
            </a:r>
            <a:r>
              <a:rPr lang="en-US" sz="1200" dirty="0">
                <a:solidFill>
                  <a:srgbClr val="D33682"/>
                </a:solidFill>
                <a:latin typeface="Consolas" panose="020B0609020204030204" pitchFamily="49" charset="0"/>
              </a:rPr>
              <a:t>0</a:t>
            </a: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a:p>
            <a:pPr marL="0" indent="0">
              <a:buNone/>
            </a:pPr>
            <a:endParaRPr lang="en-US" dirty="0"/>
          </a:p>
          <a:p>
            <a:pPr marL="0" indent="0">
              <a:buNone/>
            </a:pPr>
            <a:r>
              <a:rPr lang="en-US" sz="1800" dirty="0"/>
              <a:t>Java</a:t>
            </a:r>
          </a:p>
          <a:p>
            <a:pPr marL="0" indent="0">
              <a:lnSpc>
                <a:spcPct val="200000"/>
              </a:lnSpc>
              <a:spcBef>
                <a:spcPts val="0"/>
              </a:spcBef>
              <a:buNone/>
            </a:pPr>
            <a:r>
              <a:rPr lang="en-US" sz="1200" b="1" dirty="0">
                <a:solidFill>
                  <a:srgbClr val="93A1A1"/>
                </a:solidFill>
                <a:latin typeface="Consolas" panose="020B0609020204030204" pitchFamily="49" charset="0"/>
              </a:rPr>
              <a:t>class</a:t>
            </a:r>
            <a:r>
              <a:rPr lang="en-US" sz="1200" dirty="0">
                <a:solidFill>
                  <a:srgbClr val="BBBBBB"/>
                </a:solidFill>
                <a:latin typeface="Consolas" panose="020B0609020204030204" pitchFamily="49" charset="0"/>
              </a:rPr>
              <a:t> </a:t>
            </a:r>
            <a:r>
              <a:rPr lang="en-US" sz="1200" dirty="0">
                <a:solidFill>
                  <a:schemeClr val="accent4"/>
                </a:solidFill>
                <a:latin typeface="Consolas" panose="020B0609020204030204" pitchFamily="49" charset="0"/>
              </a:rPr>
              <a:t>HelloWorld </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private</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public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static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void</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args[]) { </a:t>
            </a:r>
          </a:p>
          <a:p>
            <a:pPr marL="0" indent="0">
              <a:spcBef>
                <a:spcPts val="0"/>
              </a:spcBef>
              <a:buNone/>
            </a:pPr>
            <a:r>
              <a:rPr lang="en-US" sz="1200" dirty="0">
                <a:solidFill>
                  <a:srgbClr val="268BD2"/>
                </a:solidFill>
                <a:latin typeface="Consolas" panose="020B0609020204030204" pitchFamily="49" charset="0"/>
              </a:rPr>
              <a:t>      System</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out</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println</a:t>
            </a:r>
            <a:r>
              <a:rPr lang="en-US" sz="1200" dirty="0">
                <a:solidFill>
                  <a:srgbClr val="BBBBBB"/>
                </a:solidFill>
                <a:latin typeface="Consolas" panose="020B0609020204030204" pitchFamily="49" charset="0"/>
              </a:rPr>
              <a:t>(myString);</a:t>
            </a:r>
          </a:p>
          <a:p>
            <a:pPr marL="0" indent="0">
              <a:spcBef>
                <a:spcPts val="0"/>
              </a:spcBef>
              <a:buNone/>
            </a:pP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646331"/>
          </a:xfrm>
          <a:prstGeom prst="rect">
            <a:avLst/>
          </a:prstGeom>
          <a:noFill/>
        </p:spPr>
        <p:txBody>
          <a:bodyPr wrap="square" rtlCol="0">
            <a:spAutoFit/>
          </a:bodyPr>
          <a:lstStyle/>
          <a:p>
            <a:r>
              <a:rPr lang="en-US" dirty="0"/>
              <a:t>Notice how different languages can look very different even when they are doing the same task.</a:t>
            </a:r>
          </a:p>
          <a:p>
            <a:r>
              <a:rPr lang="en-US" dirty="0"/>
              <a:t>Notice also how the bracing ( i.e. “{}”) style is different between languages. </a:t>
            </a:r>
          </a:p>
        </p:txBody>
      </p:sp>
    </p:spTree>
    <p:extLst>
      <p:ext uri="{BB962C8B-B14F-4D97-AF65-F5344CB8AC3E}">
        <p14:creationId xmlns:p14="http://schemas.microsoft.com/office/powerpoint/2010/main" val="1338999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4398201"/>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lnSpc>
                <a:spcPct val="200000"/>
              </a:lnSpc>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Collections</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Generic</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Text</a:t>
            </a:r>
            <a:r>
              <a:rPr lang="en-US" sz="1000" dirty="0">
                <a:solidFill>
                  <a:srgbClr val="BBBBBB"/>
                </a:solidFill>
                <a:latin typeface="Consolas" panose="020B0609020204030204" pitchFamily="49" charset="0"/>
              </a:rPr>
              <a:t>;</a:t>
            </a:r>
          </a:p>
          <a:p>
            <a:pPr marL="0" indent="0">
              <a:spcBef>
                <a:spcPts val="0"/>
              </a:spcBef>
              <a:buNone/>
            </a:pPr>
            <a:br>
              <a:rPr lang="en-US" sz="1000" dirty="0">
                <a:solidFill>
                  <a:srgbClr val="BBBBBB"/>
                </a:solidFill>
                <a:latin typeface="Consolas" panose="020B0609020204030204" pitchFamily="49" charset="0"/>
              </a:rPr>
            </a:br>
            <a:r>
              <a:rPr lang="en-US" sz="1000" dirty="0">
                <a:solidFill>
                  <a:srgbClr val="859900"/>
                </a:solidFill>
                <a:latin typeface="Consolas" panose="020B0609020204030204" pitchFamily="49" charset="0"/>
              </a:rPr>
              <a:t>namespace</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ConsoleApplication1</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   class</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HelloWorld</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String</a:t>
            </a:r>
            <a:r>
              <a:rPr lang="en-US" sz="1000" dirty="0">
                <a:solidFill>
                  <a:srgbClr val="BBBBBB"/>
                </a:solidFill>
                <a:latin typeface="Consolas" panose="020B0609020204030204" pitchFamily="49" charset="0"/>
              </a:rPr>
              <a:t> myString </a:t>
            </a:r>
            <a:r>
              <a:rPr lang="en-US" sz="1000" dirty="0">
                <a:solidFill>
                  <a:srgbClr val="859900"/>
                </a:solidFill>
                <a:latin typeface="Consolas" panose="020B0609020204030204" pitchFamily="49" charset="0"/>
              </a:rPr>
              <a:t>=</a:t>
            </a:r>
            <a:r>
              <a:rPr lang="en-US" sz="1000" dirty="0">
                <a:solidFill>
                  <a:srgbClr val="BBBBBB"/>
                </a:solidFill>
                <a:latin typeface="Consolas" panose="020B0609020204030204" pitchFamily="49" charset="0"/>
              </a:rPr>
              <a:t> </a:t>
            </a:r>
            <a:r>
              <a:rPr lang="en-US" sz="1000" dirty="0">
                <a:solidFill>
                  <a:srgbClr val="2AA198"/>
                </a:solidFill>
                <a:latin typeface="Consolas" panose="020B0609020204030204" pitchFamily="49" charset="0"/>
              </a:rPr>
              <a:t>"Hello, world!"</a:t>
            </a: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static</a:t>
            </a:r>
            <a:r>
              <a:rPr lang="en-US" sz="1000" dirty="0">
                <a:solidFill>
                  <a:srgbClr val="BBBBBB"/>
                </a:solidFill>
                <a:latin typeface="Consolas" panose="020B0609020204030204" pitchFamily="49" charset="0"/>
              </a:rPr>
              <a:t> </a:t>
            </a:r>
            <a:r>
              <a:rPr lang="en-US" sz="1000" dirty="0">
                <a:solidFill>
                  <a:srgbClr val="859900"/>
                </a:solidFill>
                <a:latin typeface="Consolas" panose="020B0609020204030204" pitchFamily="49" charset="0"/>
              </a:rPr>
              <a:t>void</a:t>
            </a:r>
            <a:r>
              <a:rPr lang="en-US" sz="1000" dirty="0">
                <a:solidFill>
                  <a:srgbClr val="BBBBBB"/>
                </a:solidFill>
                <a:latin typeface="Consolas" panose="020B0609020204030204" pitchFamily="49" charset="0"/>
              </a:rPr>
              <a:t> </a:t>
            </a:r>
            <a:r>
              <a:rPr lang="en-US" sz="1000" dirty="0">
                <a:solidFill>
                  <a:srgbClr val="268BD2"/>
                </a:solidFill>
                <a:latin typeface="Consolas" panose="020B0609020204030204" pitchFamily="49" charset="0"/>
              </a:rPr>
              <a:t>Main</a:t>
            </a:r>
            <a:r>
              <a:rPr lang="en-US" sz="1000" dirty="0">
                <a:solidFill>
                  <a:srgbClr val="BBBBBB"/>
                </a:solidFill>
                <a:latin typeface="Consolas" panose="020B0609020204030204" pitchFamily="49" charset="0"/>
              </a:rPr>
              <a:t>(</a:t>
            </a:r>
            <a:r>
              <a:rPr lang="en-US" sz="1000" dirty="0">
                <a:solidFill>
                  <a:srgbClr val="859900"/>
                </a:solidFill>
                <a:latin typeface="Consolas" panose="020B0609020204030204" pitchFamily="49" charset="0"/>
              </a:rPr>
              <a:t>string</a:t>
            </a:r>
            <a:r>
              <a:rPr lang="en-US" sz="1000" dirty="0">
                <a:solidFill>
                  <a:srgbClr val="BBBBBB"/>
                </a:solidFill>
                <a:latin typeface="Consolas" panose="020B0609020204030204" pitchFamily="49" charset="0"/>
              </a:rPr>
              <a:t>[] args)</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268BD2"/>
                </a:solidFill>
                <a:latin typeface="Consolas" panose="020B0609020204030204" pitchFamily="49" charset="0"/>
              </a:rPr>
              <a:t>         Console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WriteLine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myString</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a:t>
            </a:r>
          </a:p>
          <a:p>
            <a:pPr marL="0" indent="0">
              <a:buNone/>
            </a:pPr>
            <a:endParaRPr lang="en-US" dirty="0"/>
          </a:p>
          <a:p>
            <a:pPr marL="0" indent="0">
              <a:buNone/>
            </a:pPr>
            <a:endParaRPr lang="en-US" sz="1800" dirty="0"/>
          </a:p>
          <a:p>
            <a:pPr marL="0" indent="0">
              <a:buNone/>
            </a:pPr>
            <a:r>
              <a:rPr lang="en-US" sz="1800" dirty="0"/>
              <a:t>X86 Assembly</a:t>
            </a:r>
          </a:p>
          <a:p>
            <a:pPr marL="0" indent="0">
              <a:spcBef>
                <a:spcPts val="0"/>
              </a:spcBef>
              <a:buNone/>
            </a:pPr>
            <a:r>
              <a:rPr lang="en-US" sz="900" dirty="0">
                <a:solidFill>
                  <a:srgbClr val="BBBBBB"/>
                </a:solidFill>
                <a:latin typeface="Consolas" panose="020B0609020204030204" pitchFamily="49" charset="0"/>
              </a:rPr>
              <a:t>.</a:t>
            </a:r>
            <a:r>
              <a:rPr lang="en-US" sz="900" dirty="0">
                <a:solidFill>
                  <a:srgbClr val="D33682"/>
                </a:solidFill>
                <a:latin typeface="Consolas" panose="020B0609020204030204" pitchFamily="49" charset="0"/>
              </a:rPr>
              <a:t>486</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.model flat, stdcall</a:t>
            </a:r>
          </a:p>
          <a:p>
            <a:pPr marL="0" indent="0">
              <a:spcBef>
                <a:spcPts val="0"/>
              </a:spcBef>
              <a:buNone/>
            </a:pPr>
            <a:r>
              <a:rPr lang="en-US" sz="900" dirty="0">
                <a:solidFill>
                  <a:srgbClr val="BBBBBB"/>
                </a:solidFill>
                <a:latin typeface="Consolas" panose="020B0609020204030204" pitchFamily="49" charset="0"/>
              </a:rPr>
              <a:t>   .stack </a:t>
            </a:r>
            <a:r>
              <a:rPr lang="en-US" sz="900" dirty="0">
                <a:solidFill>
                  <a:srgbClr val="D33682"/>
                </a:solidFill>
                <a:latin typeface="Consolas" panose="020B0609020204030204" pitchFamily="49" charset="0"/>
              </a:rPr>
              <a:t>100h</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option casemap :none</a:t>
            </a:r>
          </a:p>
          <a:p>
            <a:pPr marL="0" indent="0">
              <a:spcBef>
                <a:spcPts val="0"/>
              </a:spcBef>
              <a:buNone/>
            </a:pP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   ExitProcess PROTO Near32 stdcall, dwExitCode:</a:t>
            </a:r>
            <a:r>
              <a:rPr lang="en-US" sz="900" dirty="0">
                <a:solidFill>
                  <a:srgbClr val="859900"/>
                </a:solidFill>
                <a:latin typeface="Consolas" panose="020B0609020204030204" pitchFamily="49" charset="0"/>
              </a:rPr>
              <a:t>dword</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putch PROTO Near32 stdcall, bChar:</a:t>
            </a:r>
            <a:r>
              <a:rPr lang="en-US" sz="900" dirty="0">
                <a:solidFill>
                  <a:srgbClr val="859900"/>
                </a:solidFill>
                <a:latin typeface="Consolas" panose="020B0609020204030204" pitchFamily="49" charset="0"/>
              </a:rPr>
              <a:t>byte</a:t>
            </a:r>
            <a:r>
              <a:rPr lang="en-US" sz="900" i="1" dirty="0">
                <a:solidFill>
                  <a:srgbClr val="657B83"/>
                </a:solidFill>
                <a:latin typeface="Consolas" panose="020B0609020204030204" pitchFamily="49" charset="0"/>
              </a:rPr>
              <a:t>; </a:t>
            </a: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.data</a:t>
            </a:r>
          </a:p>
          <a:p>
            <a:pPr marL="0" indent="0">
              <a:spcBef>
                <a:spcPts val="0"/>
              </a:spcBef>
              <a:buNone/>
            </a:pPr>
            <a:r>
              <a:rPr lang="en-US" sz="900" dirty="0">
                <a:solidFill>
                  <a:srgbClr val="BBBBBB"/>
                </a:solidFill>
                <a:latin typeface="Consolas" panose="020B0609020204030204" pitchFamily="49" charset="0"/>
              </a:rPr>
              <a:t>   strMyString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"Hello World",</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.code</a:t>
            </a:r>
          </a:p>
          <a:p>
            <a:pPr marL="0" indent="0">
              <a:spcBef>
                <a:spcPts val="0"/>
              </a:spcBef>
              <a:buNone/>
            </a:pPr>
            <a:r>
              <a:rPr lang="en-US" sz="900" dirty="0">
                <a:solidFill>
                  <a:srgbClr val="BBBBBB"/>
                </a:solidFill>
                <a:latin typeface="Consolas" panose="020B0609020204030204" pitchFamily="49" charset="0"/>
              </a:rPr>
              <a:t>main PROC</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ecx</a:t>
            </a:r>
            <a:r>
              <a:rPr lang="en-US" sz="900" dirty="0">
                <a:solidFill>
                  <a:srgbClr val="BBBBBB"/>
                </a:solidFill>
                <a:latin typeface="Consolas" panose="020B0609020204030204" pitchFamily="49" charset="0"/>
              </a:rPr>
              <a:t>, LENGTHOF strMyString</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r>
              <a:rPr lang="en-US" sz="900" dirty="0">
                <a:solidFill>
                  <a:srgbClr val="BBBBBB"/>
                </a:solidFill>
                <a:latin typeface="Consolas" panose="020B0609020204030204" pitchFamily="49" charset="0"/>
              </a:rPr>
              <a:t>, OFFSET strMyString</a:t>
            </a:r>
          </a:p>
          <a:p>
            <a:pPr marL="0" indent="0">
              <a:spcBef>
                <a:spcPts val="0"/>
              </a:spcBef>
              <a:buNone/>
            </a:pPr>
            <a:r>
              <a:rPr lang="en-US" sz="900" dirty="0">
                <a:solidFill>
                  <a:srgbClr val="268BD2"/>
                </a:solidFill>
                <a:latin typeface="Consolas" panose="020B0609020204030204" pitchFamily="49" charset="0"/>
              </a:rPr>
              <a:t>L1:</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invoke putch,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PTR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inc</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loop</a:t>
            </a:r>
            <a:r>
              <a:rPr lang="en-US" sz="900" dirty="0">
                <a:solidFill>
                  <a:srgbClr val="BBBBBB"/>
                </a:solidFill>
                <a:latin typeface="Consolas" panose="020B0609020204030204" pitchFamily="49" charset="0"/>
              </a:rPr>
              <a:t> L1</a:t>
            </a:r>
          </a:p>
          <a:p>
            <a:pPr marL="0" indent="0">
              <a:spcBef>
                <a:spcPts val="0"/>
              </a:spcBef>
              <a:buNone/>
            </a:pPr>
            <a:r>
              <a:rPr lang="en-US" sz="900" dirty="0">
                <a:solidFill>
                  <a:srgbClr val="BBBBBB"/>
                </a:solidFill>
                <a:latin typeface="Consolas" panose="020B0609020204030204" pitchFamily="49" charset="0"/>
              </a:rPr>
              <a:t>   invoke ExitProcess,</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main ENDP</a:t>
            </a:r>
          </a:p>
          <a:p>
            <a:pPr marL="0" indent="0">
              <a:spcBef>
                <a:spcPts val="0"/>
              </a:spcBef>
              <a:buNone/>
            </a:pPr>
            <a:r>
              <a:rPr lang="en-US" sz="900" dirty="0">
                <a:solidFill>
                  <a:srgbClr val="BBBBBB"/>
                </a:solidFill>
                <a:latin typeface="Consolas" panose="020B0609020204030204" pitchFamily="49" charset="0"/>
              </a:rPr>
              <a:t>END main</a:t>
            </a:r>
          </a:p>
        </p:txBody>
      </p:sp>
    </p:spTree>
    <p:extLst>
      <p:ext uri="{BB962C8B-B14F-4D97-AF65-F5344CB8AC3E}">
        <p14:creationId xmlns:p14="http://schemas.microsoft.com/office/powerpoint/2010/main" val="100903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JavaScript</a:t>
            </a:r>
            <a:endParaRPr lang="en-US" sz="1600" dirty="0"/>
          </a:p>
          <a:p>
            <a:pPr marL="0" indent="0">
              <a:buNone/>
            </a:pP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dirty="0">
                <a:solidFill>
                  <a:srgbClr val="859900"/>
                </a:solidFill>
                <a:latin typeface="Consolas" panose="020B0609020204030204" pitchFamily="49" charset="0"/>
              </a:rPr>
              <a:t>console</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log</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a:t>
            </a:r>
          </a:p>
          <a:p>
            <a:pPr marL="0" indent="0">
              <a:buNone/>
            </a:pPr>
            <a:endParaRPr lang="en-US" sz="1200" dirty="0">
              <a:solidFill>
                <a:srgbClr val="BBBBBB"/>
              </a:solidFill>
              <a:latin typeface="Consolas" panose="020B0609020204030204" pitchFamily="49" charset="0"/>
            </a:endParaRPr>
          </a:p>
          <a:p>
            <a:pPr marL="0" indent="0">
              <a:buNone/>
            </a:pPr>
            <a:endParaRPr lang="en-US" sz="1200" dirty="0">
              <a:solidFill>
                <a:srgbClr val="BBBBBB"/>
              </a:solidFill>
              <a:latin typeface="Consolas" panose="020B0609020204030204" pitchFamily="49" charset="0"/>
            </a:endParaRPr>
          </a:p>
          <a:p>
            <a:pPr marL="0" indent="0">
              <a:buNone/>
            </a:pPr>
            <a:endParaRPr lang="en-US" sz="1400" dirty="0"/>
          </a:p>
          <a:p>
            <a:pPr marL="0" indent="0">
              <a:buNone/>
            </a:pPr>
            <a:endParaRPr lang="en-US" dirty="0"/>
          </a:p>
          <a:p>
            <a:pPr marL="0" indent="0">
              <a:buNone/>
            </a:pPr>
            <a:r>
              <a:rPr lang="en-US" sz="1800" dirty="0"/>
              <a:t>Python</a:t>
            </a:r>
          </a:p>
          <a:p>
            <a:pPr marL="0" indent="0">
              <a:buNone/>
            </a:pPr>
            <a:r>
              <a:rPr lang="en-US" sz="1200" dirty="0">
                <a:solidFill>
                  <a:srgbClr val="BBBBBB"/>
                </a:solidFill>
                <a:latin typeface="Consolas" panose="020B0609020204030204" pitchFamily="49" charset="0"/>
              </a:rPr>
              <a:t>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endParaRPr lang="en-US" sz="1200" dirty="0">
              <a:solidFill>
                <a:srgbClr val="BBBBBB"/>
              </a:solidFill>
              <a:latin typeface="Consolas" panose="020B0609020204030204" pitchFamily="49" charset="0"/>
            </a:endParaRPr>
          </a:p>
          <a:p>
            <a:pPr marL="0" indent="0">
              <a:spcBef>
                <a:spcPts val="0"/>
              </a:spcBef>
              <a:buNone/>
            </a:pPr>
            <a:r>
              <a:rPr lang="en-US" sz="1200" dirty="0">
                <a:solidFill>
                  <a:srgbClr val="268BD2"/>
                </a:solidFill>
                <a:latin typeface="Consolas" panose="020B0609020204030204" pitchFamily="49" charset="0"/>
              </a:rPr>
              <a:t>print</a:t>
            </a:r>
            <a:r>
              <a:rPr lang="en-US" sz="1200" dirty="0">
                <a:solidFill>
                  <a:srgbClr val="BBBBBB"/>
                </a:solidFill>
                <a:latin typeface="Consolas" panose="020B0609020204030204" pitchFamily="49" charset="0"/>
              </a:rPr>
              <a:t>(myString)</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369332"/>
          </a:xfrm>
          <a:prstGeom prst="rect">
            <a:avLst/>
          </a:prstGeom>
          <a:noFill/>
        </p:spPr>
        <p:txBody>
          <a:bodyPr wrap="square" rtlCol="0">
            <a:spAutoFit/>
          </a:bodyPr>
          <a:lstStyle/>
          <a:p>
            <a:r>
              <a:rPr lang="en-US" dirty="0"/>
              <a:t>Notice how different languages can look very different even when they are doing the same task.</a:t>
            </a:r>
          </a:p>
        </p:txBody>
      </p:sp>
    </p:spTree>
    <p:extLst>
      <p:ext uri="{BB962C8B-B14F-4D97-AF65-F5344CB8AC3E}">
        <p14:creationId xmlns:p14="http://schemas.microsoft.com/office/powerpoint/2010/main" val="112085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44C2-48E7-458A-BF0C-1510C973725B}"/>
              </a:ext>
            </a:extLst>
          </p:cNvPr>
          <p:cNvSpPr>
            <a:spLocks noGrp="1"/>
          </p:cNvSpPr>
          <p:nvPr>
            <p:ph type="title"/>
          </p:nvPr>
        </p:nvSpPr>
        <p:spPr/>
        <p:txBody>
          <a:bodyPr/>
          <a:lstStyle/>
          <a:p>
            <a:r>
              <a:rPr lang="en-US" dirty="0"/>
              <a:t>What is programming?</a:t>
            </a:r>
          </a:p>
        </p:txBody>
      </p:sp>
      <p:sp>
        <p:nvSpPr>
          <p:cNvPr id="3" name="Content Placeholder 2">
            <a:extLst>
              <a:ext uri="{FF2B5EF4-FFF2-40B4-BE49-F238E27FC236}">
                <a16:creationId xmlns:a16="http://schemas.microsoft.com/office/drawing/2014/main" id="{721EB065-9E79-4976-926C-10989EBE0B02}"/>
              </a:ext>
            </a:extLst>
          </p:cNvPr>
          <p:cNvSpPr>
            <a:spLocks noGrp="1"/>
          </p:cNvSpPr>
          <p:nvPr>
            <p:ph idx="1"/>
          </p:nvPr>
        </p:nvSpPr>
        <p:spPr/>
        <p:txBody>
          <a:bodyPr/>
          <a:lstStyle/>
          <a:p>
            <a:r>
              <a:rPr lang="en-US" dirty="0"/>
              <a:t>Programming is the act of inserting instructions into a computer or machine to be followed.</a:t>
            </a:r>
          </a:p>
          <a:p>
            <a:r>
              <a:rPr lang="en-US" dirty="0"/>
              <a:t>There are many different career fields involving the programming of computers; each utilizing different languages, techniques, and systems.</a:t>
            </a:r>
          </a:p>
          <a:p>
            <a:r>
              <a:rPr lang="en-US" dirty="0"/>
              <a:t>We are only going to cover a few of the different aspects of programming during this Merit Badge, but there are so many more.</a:t>
            </a:r>
          </a:p>
        </p:txBody>
      </p:sp>
    </p:spTree>
    <p:extLst>
      <p:ext uri="{BB962C8B-B14F-4D97-AF65-F5344CB8AC3E}">
        <p14:creationId xmlns:p14="http://schemas.microsoft.com/office/powerpoint/2010/main" val="1217152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59F5-C7DE-4213-873A-8F8F10D5F58A}"/>
              </a:ext>
            </a:extLst>
          </p:cNvPr>
          <p:cNvSpPr>
            <a:spLocks noGrp="1"/>
          </p:cNvSpPr>
          <p:nvPr>
            <p:ph type="title"/>
          </p:nvPr>
        </p:nvSpPr>
        <p:spPr>
          <a:xfrm>
            <a:off x="1141413" y="618518"/>
            <a:ext cx="9905998" cy="1478570"/>
          </a:xfrm>
        </p:spPr>
        <p:txBody>
          <a:bodyPr/>
          <a:lstStyle/>
          <a:p>
            <a:r>
              <a:rPr lang="en-US"/>
              <a:t>Programming Language Types </a:t>
            </a:r>
            <a:endParaRPr lang="en-US" dirty="0"/>
          </a:p>
        </p:txBody>
      </p:sp>
      <p:sp>
        <p:nvSpPr>
          <p:cNvPr id="3" name="Content Placeholder 2">
            <a:extLst>
              <a:ext uri="{FF2B5EF4-FFF2-40B4-BE49-F238E27FC236}">
                <a16:creationId xmlns:a16="http://schemas.microsoft.com/office/drawing/2014/main" id="{92A1F7E2-79BC-4855-8DAC-C951C092CEA5}"/>
              </a:ext>
            </a:extLst>
          </p:cNvPr>
          <p:cNvSpPr>
            <a:spLocks noGrp="1"/>
          </p:cNvSpPr>
          <p:nvPr>
            <p:ph idx="1"/>
          </p:nvPr>
        </p:nvSpPr>
        <p:spPr>
          <a:xfrm>
            <a:off x="1141412" y="2249487"/>
            <a:ext cx="9905999" cy="3541714"/>
          </a:xfrm>
        </p:spPr>
        <p:txBody>
          <a:bodyPr/>
          <a:lstStyle/>
          <a:p>
            <a:pPr marL="0" indent="0">
              <a:buNone/>
            </a:pPr>
            <a:r>
              <a:rPr lang="en-US"/>
              <a:t>Languages can be split into a three different levels..</a:t>
            </a:r>
          </a:p>
          <a:p>
            <a:r>
              <a:rPr lang="en-US"/>
              <a:t>High-Level	(ex. </a:t>
            </a:r>
            <a:r>
              <a:rPr lang="en-US">
                <a:solidFill>
                  <a:schemeClr val="accent1"/>
                </a:solidFill>
              </a:rPr>
              <a:t>Python</a:t>
            </a:r>
            <a:r>
              <a:rPr lang="en-US"/>
              <a:t>, </a:t>
            </a:r>
            <a:r>
              <a:rPr lang="en-US">
                <a:solidFill>
                  <a:schemeClr val="accent1"/>
                </a:solidFill>
              </a:rPr>
              <a:t>Ruby</a:t>
            </a:r>
            <a:r>
              <a:rPr lang="en-US"/>
              <a:t>, </a:t>
            </a:r>
            <a:r>
              <a:rPr lang="en-US">
                <a:solidFill>
                  <a:schemeClr val="accent3"/>
                </a:solidFill>
              </a:rPr>
              <a:t>JavaScript</a:t>
            </a:r>
            <a:r>
              <a:rPr lang="en-US"/>
              <a:t>, </a:t>
            </a:r>
            <a:r>
              <a:rPr lang="en-US">
                <a:solidFill>
                  <a:schemeClr val="accent1"/>
                </a:solidFill>
              </a:rPr>
              <a:t>Java, </a:t>
            </a:r>
            <a:r>
              <a:rPr lang="en-US">
                <a:solidFill>
                  <a:schemeClr val="accent2"/>
                </a:solidFill>
              </a:rPr>
              <a:t>SQL</a:t>
            </a:r>
            <a:r>
              <a:rPr lang="en-US"/>
              <a:t>)</a:t>
            </a:r>
          </a:p>
          <a:p>
            <a:r>
              <a:rPr lang="en-US"/>
              <a:t>C-Level 	(ex. </a:t>
            </a:r>
            <a:r>
              <a:rPr lang="en-US">
                <a:solidFill>
                  <a:schemeClr val="accent1"/>
                </a:solidFill>
              </a:rPr>
              <a:t>C</a:t>
            </a:r>
            <a:r>
              <a:rPr lang="en-US"/>
              <a:t>, </a:t>
            </a:r>
            <a:r>
              <a:rPr lang="en-US">
                <a:solidFill>
                  <a:schemeClr val="accent1"/>
                </a:solidFill>
              </a:rPr>
              <a:t>C++</a:t>
            </a:r>
            <a:r>
              <a:rPr lang="en-US"/>
              <a:t>, </a:t>
            </a:r>
            <a:r>
              <a:rPr lang="en-US">
                <a:solidFill>
                  <a:schemeClr val="accent1"/>
                </a:solidFill>
              </a:rPr>
              <a:t>Rust</a:t>
            </a:r>
            <a:r>
              <a:rPr lang="en-US"/>
              <a:t>)</a:t>
            </a:r>
          </a:p>
          <a:p>
            <a:r>
              <a:rPr lang="en-US"/>
              <a:t>Low-Level	(</a:t>
            </a:r>
            <a:r>
              <a:rPr lang="en-US">
                <a:solidFill>
                  <a:schemeClr val="accent5"/>
                </a:solidFill>
              </a:rPr>
              <a:t>x86</a:t>
            </a:r>
            <a:r>
              <a:rPr lang="en-US"/>
              <a:t> </a:t>
            </a:r>
            <a:r>
              <a:rPr lang="en-US">
                <a:solidFill>
                  <a:schemeClr val="accent5"/>
                </a:solidFill>
              </a:rPr>
              <a:t>Assembly</a:t>
            </a:r>
            <a:r>
              <a:rPr lang="en-US"/>
              <a:t>, Machine Language)</a:t>
            </a:r>
          </a:p>
          <a:p>
            <a:pPr marL="0" indent="0">
              <a:buNone/>
            </a:pPr>
            <a:endParaRPr lang="en-US" dirty="0"/>
          </a:p>
        </p:txBody>
      </p:sp>
    </p:spTree>
    <p:extLst>
      <p:ext uri="{BB962C8B-B14F-4D97-AF65-F5344CB8AC3E}">
        <p14:creationId xmlns:p14="http://schemas.microsoft.com/office/powerpoint/2010/main" val="184936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1026" name="Picture 2" descr="Image result for c high level or low level">
            <a:extLst>
              <a:ext uri="{FF2B5EF4-FFF2-40B4-BE49-F238E27FC236}">
                <a16:creationId xmlns:a16="http://schemas.microsoft.com/office/drawing/2014/main" id="{72842108-846A-44A0-BA7E-505DE8F72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1" y="2705465"/>
            <a:ext cx="4689234" cy="263769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31F327-3045-4537-8198-2B251FC5A5A6}"/>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84AD1A1C-BDE9-4908-87EC-D5E5AB40BD52}"/>
              </a:ext>
            </a:extLst>
          </p:cNvPr>
          <p:cNvSpPr>
            <a:spLocks noGrp="1"/>
          </p:cNvSpPr>
          <p:nvPr>
            <p:ph idx="1"/>
          </p:nvPr>
        </p:nvSpPr>
        <p:spPr>
          <a:xfrm>
            <a:off x="6336727" y="2249486"/>
            <a:ext cx="4710683" cy="4365917"/>
          </a:xfrm>
        </p:spPr>
        <p:txBody>
          <a:bodyPr>
            <a:noAutofit/>
          </a:bodyPr>
          <a:lstStyle/>
          <a:p>
            <a:pPr marL="0" indent="0">
              <a:lnSpc>
                <a:spcPct val="110000"/>
              </a:lnSpc>
              <a:buNone/>
            </a:pPr>
            <a:r>
              <a:rPr lang="en-US" sz="1200" dirty="0"/>
              <a:t>Why would you use a High-Level, Low-Level or C-Level language?</a:t>
            </a:r>
          </a:p>
          <a:p>
            <a:pPr>
              <a:lnSpc>
                <a:spcPct val="110000"/>
              </a:lnSpc>
            </a:pPr>
            <a:r>
              <a:rPr lang="en-US" sz="1200" dirty="0"/>
              <a:t>Low Level</a:t>
            </a:r>
          </a:p>
          <a:p>
            <a:pPr lvl="1">
              <a:lnSpc>
                <a:spcPct val="110000"/>
              </a:lnSpc>
            </a:pPr>
            <a:r>
              <a:rPr lang="en-US" sz="1200" dirty="0"/>
              <a:t>Pros: Fast Execution, No Overhead, Single Platform, </a:t>
            </a:r>
            <a:r>
              <a:rPr lang="en-US" sz="1200" dirty="0">
                <a:solidFill>
                  <a:schemeClr val="accent4"/>
                </a:solidFill>
              </a:rPr>
              <a:t>Compiled</a:t>
            </a:r>
          </a:p>
          <a:p>
            <a:pPr lvl="1">
              <a:lnSpc>
                <a:spcPct val="110000"/>
              </a:lnSpc>
            </a:pPr>
            <a:r>
              <a:rPr lang="en-US" sz="1200" dirty="0"/>
              <a:t>Cons: Hard to read, write, debug, and maintain</a:t>
            </a:r>
          </a:p>
          <a:p>
            <a:pPr lvl="1">
              <a:lnSpc>
                <a:spcPct val="110000"/>
              </a:lnSpc>
            </a:pPr>
            <a:r>
              <a:rPr lang="en-US" sz="1200" dirty="0"/>
              <a:t>Examples: </a:t>
            </a:r>
            <a:r>
              <a:rPr lang="en-US" sz="1200" dirty="0">
                <a:solidFill>
                  <a:schemeClr val="accent5"/>
                </a:solidFill>
              </a:rPr>
              <a:t>ML</a:t>
            </a:r>
            <a:r>
              <a:rPr lang="en-US" sz="1200" dirty="0"/>
              <a:t>, </a:t>
            </a:r>
            <a:r>
              <a:rPr lang="en-US" sz="1200" dirty="0">
                <a:solidFill>
                  <a:schemeClr val="accent5"/>
                </a:solidFill>
              </a:rPr>
              <a:t>MASM</a:t>
            </a:r>
            <a:r>
              <a:rPr lang="en-US" sz="1200" dirty="0"/>
              <a:t>, </a:t>
            </a:r>
            <a:r>
              <a:rPr lang="en-US" sz="1200" dirty="0">
                <a:solidFill>
                  <a:schemeClr val="accent5"/>
                </a:solidFill>
              </a:rPr>
              <a:t>TASM</a:t>
            </a:r>
            <a:r>
              <a:rPr lang="en-US" sz="1200" dirty="0"/>
              <a:t>, </a:t>
            </a:r>
            <a:r>
              <a:rPr lang="en-US" sz="1200" dirty="0">
                <a:solidFill>
                  <a:schemeClr val="accent5"/>
                </a:solidFill>
              </a:rPr>
              <a:t>NASM</a:t>
            </a:r>
            <a:r>
              <a:rPr lang="en-US" sz="1200" dirty="0"/>
              <a:t>, </a:t>
            </a:r>
            <a:r>
              <a:rPr lang="en-US" sz="1200" dirty="0">
                <a:solidFill>
                  <a:schemeClr val="accent5"/>
                </a:solidFill>
              </a:rPr>
              <a:t>MIPS</a:t>
            </a:r>
          </a:p>
          <a:p>
            <a:pPr>
              <a:lnSpc>
                <a:spcPct val="110000"/>
              </a:lnSpc>
            </a:pPr>
            <a:r>
              <a:rPr lang="en-US" sz="1200" dirty="0"/>
              <a:t>High-Level</a:t>
            </a:r>
          </a:p>
          <a:p>
            <a:pPr lvl="1">
              <a:lnSpc>
                <a:spcPct val="110000"/>
              </a:lnSpc>
            </a:pPr>
            <a:r>
              <a:rPr lang="en-US" sz="1200" dirty="0"/>
              <a:t>Pros: Easier to read, write, debug, and maintain, Multi-Platform, </a:t>
            </a:r>
            <a:r>
              <a:rPr lang="en-US" sz="1200" dirty="0">
                <a:solidFill>
                  <a:schemeClr val="accent4"/>
                </a:solidFill>
              </a:rPr>
              <a:t>Compiled  </a:t>
            </a:r>
            <a:r>
              <a:rPr lang="en-US" sz="1200" dirty="0"/>
              <a:t>or</a:t>
            </a:r>
            <a:r>
              <a:rPr lang="en-US" sz="1200" dirty="0">
                <a:solidFill>
                  <a:schemeClr val="accent4"/>
                </a:solidFill>
              </a:rPr>
              <a:t> Interpreted</a:t>
            </a:r>
            <a:endParaRPr lang="en-US" sz="1200" dirty="0"/>
          </a:p>
          <a:p>
            <a:pPr lvl="1">
              <a:lnSpc>
                <a:spcPct val="110000"/>
              </a:lnSpc>
            </a:pPr>
            <a:r>
              <a:rPr lang="en-US" sz="1200" dirty="0"/>
              <a:t>Cons: Slower than Low-Level, not as much control over hardware </a:t>
            </a:r>
          </a:p>
          <a:p>
            <a:pPr lvl="1">
              <a:lnSpc>
                <a:spcPct val="110000"/>
              </a:lnSpc>
            </a:pPr>
            <a:r>
              <a:rPr lang="en-US" sz="1200" dirty="0"/>
              <a:t>Examples: </a:t>
            </a:r>
            <a:r>
              <a:rPr lang="en-US" sz="1200" dirty="0">
                <a:solidFill>
                  <a:schemeClr val="accent1"/>
                </a:solidFill>
              </a:rPr>
              <a:t>Python</a:t>
            </a:r>
            <a:r>
              <a:rPr lang="en-US" sz="1200" dirty="0"/>
              <a:t>, </a:t>
            </a:r>
            <a:r>
              <a:rPr lang="en-US" sz="1200" dirty="0">
                <a:solidFill>
                  <a:schemeClr val="accent1"/>
                </a:solidFill>
              </a:rPr>
              <a:t>Ladder-Logic</a:t>
            </a:r>
            <a:r>
              <a:rPr lang="en-US" sz="1200" dirty="0"/>
              <a:t>, </a:t>
            </a:r>
            <a:r>
              <a:rPr lang="en-US" sz="1200" dirty="0">
                <a:solidFill>
                  <a:schemeClr val="accent3"/>
                </a:solidFill>
              </a:rPr>
              <a:t>JavaScript</a:t>
            </a:r>
            <a:r>
              <a:rPr lang="en-US" sz="1200" dirty="0"/>
              <a:t>, </a:t>
            </a:r>
            <a:r>
              <a:rPr lang="en-US" sz="1200" dirty="0">
                <a:solidFill>
                  <a:schemeClr val="accent1"/>
                </a:solidFill>
              </a:rPr>
              <a:t>Java</a:t>
            </a:r>
            <a:r>
              <a:rPr lang="en-US" sz="1200" dirty="0"/>
              <a:t>, </a:t>
            </a:r>
            <a:r>
              <a:rPr lang="en-US" sz="1200" dirty="0">
                <a:solidFill>
                  <a:schemeClr val="accent2"/>
                </a:solidFill>
              </a:rPr>
              <a:t>SQL</a:t>
            </a:r>
          </a:p>
          <a:p>
            <a:pPr>
              <a:lnSpc>
                <a:spcPct val="110000"/>
              </a:lnSpc>
            </a:pPr>
            <a:r>
              <a:rPr lang="en-US" sz="1200" dirty="0"/>
              <a:t>C-Level</a:t>
            </a:r>
          </a:p>
          <a:p>
            <a:pPr lvl="1">
              <a:lnSpc>
                <a:spcPct val="110000"/>
              </a:lnSpc>
            </a:pPr>
            <a:r>
              <a:rPr lang="en-US" sz="1200" dirty="0"/>
              <a:t>Best of both worlds, </a:t>
            </a:r>
            <a:r>
              <a:rPr lang="en-US" sz="1200" dirty="0">
                <a:solidFill>
                  <a:schemeClr val="accent4"/>
                </a:solidFill>
              </a:rPr>
              <a:t>Compiled</a:t>
            </a:r>
            <a:endParaRPr lang="en-US" sz="1200" dirty="0"/>
          </a:p>
          <a:p>
            <a:pPr lvl="1">
              <a:lnSpc>
                <a:spcPct val="110000"/>
              </a:lnSpc>
            </a:pPr>
            <a:r>
              <a:rPr lang="en-US" sz="1200" dirty="0"/>
              <a:t>Good control over hardware with ease of writing.  </a:t>
            </a:r>
          </a:p>
          <a:p>
            <a:pPr lvl="1">
              <a:lnSpc>
                <a:spcPct val="110000"/>
              </a:lnSpc>
            </a:pPr>
            <a:r>
              <a:rPr lang="en-US" sz="1200" dirty="0"/>
              <a:t>Examples: </a:t>
            </a:r>
            <a:r>
              <a:rPr lang="en-US" sz="1200" dirty="0">
                <a:solidFill>
                  <a:schemeClr val="accent1"/>
                </a:solidFill>
              </a:rPr>
              <a:t>C</a:t>
            </a:r>
            <a:r>
              <a:rPr lang="en-US" sz="1200" dirty="0"/>
              <a:t>, </a:t>
            </a:r>
            <a:r>
              <a:rPr lang="en-US" sz="1200" dirty="0">
                <a:solidFill>
                  <a:schemeClr val="accent1"/>
                </a:solidFill>
              </a:rPr>
              <a:t>C++</a:t>
            </a:r>
            <a:r>
              <a:rPr lang="en-US" sz="1200" dirty="0"/>
              <a:t>, </a:t>
            </a:r>
            <a:r>
              <a:rPr lang="en-US" sz="1200" dirty="0">
                <a:solidFill>
                  <a:schemeClr val="accent1"/>
                </a:solidFill>
              </a:rPr>
              <a:t>Rust</a:t>
            </a:r>
            <a:r>
              <a:rPr lang="en-US" sz="1200" dirty="0"/>
              <a:t>, </a:t>
            </a:r>
            <a:r>
              <a:rPr lang="en-US" sz="1200" dirty="0">
                <a:solidFill>
                  <a:schemeClr val="accent1"/>
                </a:solidFill>
              </a:rPr>
              <a:t>FORTRAN</a:t>
            </a:r>
            <a:r>
              <a:rPr lang="en-US" sz="1200" dirty="0"/>
              <a:t>, </a:t>
            </a:r>
            <a:r>
              <a:rPr lang="en-US" sz="1200" dirty="0">
                <a:solidFill>
                  <a:schemeClr val="accent1"/>
                </a:solidFill>
              </a:rPr>
              <a:t>PASCAL</a:t>
            </a:r>
          </a:p>
        </p:txBody>
      </p:sp>
      <p:sp>
        <p:nvSpPr>
          <p:cNvPr id="5" name="TextBox 4">
            <a:extLst>
              <a:ext uri="{FF2B5EF4-FFF2-40B4-BE49-F238E27FC236}">
                <a16:creationId xmlns:a16="http://schemas.microsoft.com/office/drawing/2014/main" id="{501D853D-BCEA-4752-993D-AE18F4AEE0EE}"/>
              </a:ext>
            </a:extLst>
          </p:cNvPr>
          <p:cNvSpPr txBox="1"/>
          <p:nvPr/>
        </p:nvSpPr>
        <p:spPr>
          <a:xfrm>
            <a:off x="1141411" y="5495544"/>
            <a:ext cx="4710683" cy="461665"/>
          </a:xfrm>
          <a:prstGeom prst="rect">
            <a:avLst/>
          </a:prstGeom>
          <a:noFill/>
        </p:spPr>
        <p:txBody>
          <a:bodyPr wrap="square" rtlCol="0">
            <a:spAutoFit/>
          </a:bodyPr>
          <a:lstStyle/>
          <a:p>
            <a:r>
              <a:rPr lang="en-US" sz="1200" dirty="0"/>
              <a:t>Notice: Java, Python, etc. are one level higher than FORTAN, C and PASCAL</a:t>
            </a:r>
          </a:p>
        </p:txBody>
      </p:sp>
    </p:spTree>
    <p:extLst>
      <p:ext uri="{BB962C8B-B14F-4D97-AF65-F5344CB8AC3E}">
        <p14:creationId xmlns:p14="http://schemas.microsoft.com/office/powerpoint/2010/main" val="8498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7AE-2C11-44FD-8EE3-1809EB5DD515}"/>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9D6E73BE-AB81-43BE-AD9C-D65C9A0AC8DD}"/>
              </a:ext>
            </a:extLst>
          </p:cNvPr>
          <p:cNvSpPr>
            <a:spLocks noGrp="1"/>
          </p:cNvSpPr>
          <p:nvPr>
            <p:ph idx="1"/>
          </p:nvPr>
        </p:nvSpPr>
        <p:spPr>
          <a:xfrm>
            <a:off x="1141412" y="2249487"/>
            <a:ext cx="4844521" cy="3541714"/>
          </a:xfrm>
        </p:spPr>
        <p:txBody>
          <a:bodyPr anchor="ctr">
            <a:normAutofit fontScale="85000" lnSpcReduction="20000"/>
          </a:bodyPr>
          <a:lstStyle/>
          <a:p>
            <a:pPr marL="0" indent="0">
              <a:buNone/>
            </a:pPr>
            <a:r>
              <a:rPr lang="en-US" dirty="0"/>
              <a:t>This photo illiterates the difference between </a:t>
            </a:r>
            <a:r>
              <a:rPr lang="en-US" dirty="0">
                <a:solidFill>
                  <a:schemeClr val="accent4"/>
                </a:solidFill>
              </a:rPr>
              <a:t>compiled</a:t>
            </a:r>
            <a:r>
              <a:rPr lang="en-US" dirty="0"/>
              <a:t> and </a:t>
            </a:r>
            <a:r>
              <a:rPr lang="en-US" dirty="0">
                <a:solidFill>
                  <a:schemeClr val="accent4"/>
                </a:solidFill>
              </a:rPr>
              <a:t>interpreted</a:t>
            </a:r>
            <a:r>
              <a:rPr lang="en-US" dirty="0"/>
              <a:t> languages…</a:t>
            </a:r>
          </a:p>
          <a:p>
            <a:pPr marL="0" indent="0">
              <a:buNone/>
            </a:pPr>
            <a:endParaRPr lang="en-US" dirty="0"/>
          </a:p>
          <a:p>
            <a:pPr marL="0" indent="0">
              <a:buNone/>
            </a:pPr>
            <a:r>
              <a:rPr lang="en-US" dirty="0"/>
              <a:t>Use your computers to make a list of 3 </a:t>
            </a:r>
            <a:r>
              <a:rPr lang="en-US" dirty="0">
                <a:solidFill>
                  <a:schemeClr val="accent4"/>
                </a:solidFill>
              </a:rPr>
              <a:t>compiled</a:t>
            </a:r>
            <a:r>
              <a:rPr lang="en-US" dirty="0"/>
              <a:t> languages and 3 </a:t>
            </a:r>
            <a:r>
              <a:rPr lang="en-US" dirty="0">
                <a:solidFill>
                  <a:schemeClr val="accent4"/>
                </a:solidFill>
              </a:rPr>
              <a:t>interpreted</a:t>
            </a:r>
            <a:r>
              <a:rPr lang="en-US" dirty="0"/>
              <a:t> languages.</a:t>
            </a:r>
          </a:p>
          <a:p>
            <a:pPr marL="0" indent="0">
              <a:buNone/>
            </a:pPr>
            <a:endParaRPr lang="en-US" dirty="0"/>
          </a:p>
          <a:p>
            <a:pPr marL="0" indent="0">
              <a:buNone/>
            </a:pPr>
            <a:r>
              <a:rPr lang="en-US" dirty="0"/>
              <a:t>Where would you use a </a:t>
            </a:r>
            <a:r>
              <a:rPr lang="en-US" dirty="0">
                <a:solidFill>
                  <a:schemeClr val="accent4"/>
                </a:solidFill>
              </a:rPr>
              <a:t>compiled</a:t>
            </a:r>
            <a:r>
              <a:rPr lang="en-US" dirty="0"/>
              <a:t> languages vs an </a:t>
            </a:r>
            <a:r>
              <a:rPr lang="en-US" dirty="0">
                <a:solidFill>
                  <a:schemeClr val="accent4"/>
                </a:solidFill>
              </a:rPr>
              <a:t>interpreted</a:t>
            </a:r>
            <a:r>
              <a:rPr lang="en-US" dirty="0"/>
              <a:t> language?</a:t>
            </a:r>
          </a:p>
          <a:p>
            <a:pPr marL="0" indent="0">
              <a:buNone/>
            </a:pPr>
            <a:endParaRPr lang="en-US" dirty="0"/>
          </a:p>
        </p:txBody>
      </p:sp>
      <p:pic>
        <p:nvPicPr>
          <p:cNvPr id="7" name="Picture 6">
            <a:extLst>
              <a:ext uri="{FF2B5EF4-FFF2-40B4-BE49-F238E27FC236}">
                <a16:creationId xmlns:a16="http://schemas.microsoft.com/office/drawing/2014/main" id="{6CCAC228-1B8F-4D7A-84CF-F20D3C590315}"/>
              </a:ext>
            </a:extLst>
          </p:cNvPr>
          <p:cNvPicPr>
            <a:picLocks noChangeAspect="1"/>
          </p:cNvPicPr>
          <p:nvPr/>
        </p:nvPicPr>
        <p:blipFill>
          <a:blip r:embed="rId3"/>
          <a:stretch>
            <a:fillRect/>
          </a:stretch>
        </p:blipFill>
        <p:spPr>
          <a:xfrm>
            <a:off x="5857914" y="2097088"/>
            <a:ext cx="6183019" cy="3013520"/>
          </a:xfrm>
          <a:prstGeom prst="rect">
            <a:avLst/>
          </a:prstGeom>
        </p:spPr>
      </p:pic>
      <p:sp>
        <p:nvSpPr>
          <p:cNvPr id="8" name="TextBox 7">
            <a:extLst>
              <a:ext uri="{FF2B5EF4-FFF2-40B4-BE49-F238E27FC236}">
                <a16:creationId xmlns:a16="http://schemas.microsoft.com/office/drawing/2014/main" id="{7A058B6A-79F5-476A-87D5-E70A16019B81}"/>
              </a:ext>
            </a:extLst>
          </p:cNvPr>
          <p:cNvSpPr txBox="1"/>
          <p:nvPr/>
        </p:nvSpPr>
        <p:spPr>
          <a:xfrm>
            <a:off x="7095744" y="2839428"/>
            <a:ext cx="877824" cy="276999"/>
          </a:xfrm>
          <a:prstGeom prst="rect">
            <a:avLst/>
          </a:prstGeom>
          <a:noFill/>
        </p:spPr>
        <p:txBody>
          <a:bodyPr wrap="square" rtlCol="0">
            <a:spAutoFit/>
          </a:bodyPr>
          <a:lstStyle/>
          <a:p>
            <a:r>
              <a:rPr lang="en-US" sz="1200" dirty="0">
                <a:solidFill>
                  <a:schemeClr val="accent3"/>
                </a:solidFill>
              </a:rPr>
              <a:t>Done once</a:t>
            </a:r>
          </a:p>
        </p:txBody>
      </p:sp>
      <p:sp>
        <p:nvSpPr>
          <p:cNvPr id="9" name="TextBox 8">
            <a:extLst>
              <a:ext uri="{FF2B5EF4-FFF2-40B4-BE49-F238E27FC236}">
                <a16:creationId xmlns:a16="http://schemas.microsoft.com/office/drawing/2014/main" id="{0E263CE1-C12B-430B-9508-323F2055F70E}"/>
              </a:ext>
            </a:extLst>
          </p:cNvPr>
          <p:cNvSpPr txBox="1"/>
          <p:nvPr/>
        </p:nvSpPr>
        <p:spPr>
          <a:xfrm>
            <a:off x="6912864" y="4317998"/>
            <a:ext cx="1243584" cy="276999"/>
          </a:xfrm>
          <a:prstGeom prst="rect">
            <a:avLst/>
          </a:prstGeom>
          <a:noFill/>
        </p:spPr>
        <p:txBody>
          <a:bodyPr wrap="square" rtlCol="0">
            <a:spAutoFit/>
          </a:bodyPr>
          <a:lstStyle/>
          <a:p>
            <a:r>
              <a:rPr lang="en-US" sz="1200" dirty="0">
                <a:solidFill>
                  <a:schemeClr val="accent3"/>
                </a:solidFill>
              </a:rPr>
              <a:t>Done every time</a:t>
            </a:r>
          </a:p>
        </p:txBody>
      </p:sp>
      <p:sp>
        <p:nvSpPr>
          <p:cNvPr id="10" name="TextBox 9">
            <a:extLst>
              <a:ext uri="{FF2B5EF4-FFF2-40B4-BE49-F238E27FC236}">
                <a16:creationId xmlns:a16="http://schemas.microsoft.com/office/drawing/2014/main" id="{6E173C7C-BFCF-4108-8F61-F05AF52D7BB9}"/>
              </a:ext>
            </a:extLst>
          </p:cNvPr>
          <p:cNvSpPr txBox="1"/>
          <p:nvPr/>
        </p:nvSpPr>
        <p:spPr>
          <a:xfrm>
            <a:off x="9458850" y="2307469"/>
            <a:ext cx="1243584" cy="276999"/>
          </a:xfrm>
          <a:prstGeom prst="rect">
            <a:avLst/>
          </a:prstGeom>
          <a:noFill/>
        </p:spPr>
        <p:txBody>
          <a:bodyPr wrap="square" rtlCol="0">
            <a:spAutoFit/>
          </a:bodyPr>
          <a:lstStyle/>
          <a:p>
            <a:r>
              <a:rPr lang="en-US" sz="1200" dirty="0">
                <a:solidFill>
                  <a:schemeClr val="accent3"/>
                </a:solidFill>
              </a:rPr>
              <a:t>Done every time</a:t>
            </a:r>
          </a:p>
        </p:txBody>
      </p:sp>
    </p:spTree>
    <p:extLst>
      <p:ext uri="{BB962C8B-B14F-4D97-AF65-F5344CB8AC3E}">
        <p14:creationId xmlns:p14="http://schemas.microsoft.com/office/powerpoint/2010/main" val="204432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7EBE-A9D4-4582-8E06-7C3551F0A6DF}"/>
              </a:ext>
            </a:extLst>
          </p:cNvPr>
          <p:cNvSpPr>
            <a:spLocks noGrp="1"/>
          </p:cNvSpPr>
          <p:nvPr>
            <p:ph type="title"/>
          </p:nvPr>
        </p:nvSpPr>
        <p:spPr/>
        <p:txBody>
          <a:bodyPr/>
          <a:lstStyle/>
          <a:p>
            <a:r>
              <a:rPr lang="en-US" dirty="0"/>
              <a:t>Programmed Devices</a:t>
            </a:r>
          </a:p>
        </p:txBody>
      </p:sp>
      <p:sp>
        <p:nvSpPr>
          <p:cNvPr id="3" name="Content Placeholder 2">
            <a:extLst>
              <a:ext uri="{FF2B5EF4-FFF2-40B4-BE49-F238E27FC236}">
                <a16:creationId xmlns:a16="http://schemas.microsoft.com/office/drawing/2014/main" id="{5F068519-F775-41D2-9DEE-48B73AB6E6E4}"/>
              </a:ext>
            </a:extLst>
          </p:cNvPr>
          <p:cNvSpPr>
            <a:spLocks noGrp="1"/>
          </p:cNvSpPr>
          <p:nvPr>
            <p:ph idx="1"/>
          </p:nvPr>
        </p:nvSpPr>
        <p:spPr/>
        <p:txBody>
          <a:bodyPr>
            <a:normAutofit fontScale="92500" lnSpcReduction="10000"/>
          </a:bodyPr>
          <a:lstStyle/>
          <a:p>
            <a:pPr marL="0" indent="0">
              <a:buNone/>
            </a:pPr>
            <a:r>
              <a:rPr lang="en-US" dirty="0"/>
              <a:t>Our lives are filled with so many programmed devices, you many not even notice…</a:t>
            </a:r>
          </a:p>
          <a:p>
            <a:pPr marL="0" indent="0">
              <a:buNone/>
            </a:pPr>
            <a:r>
              <a:rPr lang="en-US" dirty="0"/>
              <a:t>What are somethings around your house that are programmed?</a:t>
            </a:r>
          </a:p>
          <a:p>
            <a:r>
              <a:rPr lang="en-US" dirty="0"/>
              <a:t>Smart TVs, Smart Door Bells</a:t>
            </a:r>
          </a:p>
          <a:p>
            <a:r>
              <a:rPr lang="en-US" dirty="0"/>
              <a:t>Xbox, PlayStation, Wii, Ms. Pacman</a:t>
            </a:r>
          </a:p>
          <a:p>
            <a:r>
              <a:rPr lang="en-US" dirty="0"/>
              <a:t>Microwave, Wi-Fi Router </a:t>
            </a:r>
            <a:r>
              <a:rPr lang="en-US" sz="1600" dirty="0"/>
              <a:t>(these two are the same thing)</a:t>
            </a:r>
          </a:p>
          <a:p>
            <a:r>
              <a:rPr lang="en-US" dirty="0"/>
              <a:t>Etc..</a:t>
            </a:r>
          </a:p>
          <a:p>
            <a:pPr marL="0" indent="0">
              <a:buNone/>
            </a:pPr>
            <a:r>
              <a:rPr lang="en-US" dirty="0"/>
              <a:t>What language do you think these were programmed in?</a:t>
            </a:r>
          </a:p>
        </p:txBody>
      </p:sp>
    </p:spTree>
    <p:extLst>
      <p:ext uri="{BB962C8B-B14F-4D97-AF65-F5344CB8AC3E}">
        <p14:creationId xmlns:p14="http://schemas.microsoft.com/office/powerpoint/2010/main" val="2611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4372419" cy="3541714"/>
          </a:xfrm>
        </p:spPr>
        <p:txBody>
          <a:bodyPr/>
          <a:lstStyle/>
          <a:p>
            <a:pPr marL="0" indent="0">
              <a:buNone/>
            </a:pPr>
            <a:r>
              <a:rPr lang="en-US" dirty="0"/>
              <a:t>What are the four types of IP?</a:t>
            </a:r>
          </a:p>
          <a:p>
            <a:pPr marL="457200" indent="-457200">
              <a:buFont typeface="+mj-lt"/>
              <a:buAutoNum type="arabicPeriod"/>
            </a:pPr>
            <a:r>
              <a:rPr lang="en-US" dirty="0"/>
              <a:t>Copyright</a:t>
            </a:r>
          </a:p>
          <a:p>
            <a:pPr marL="457200" indent="-457200">
              <a:buFont typeface="+mj-lt"/>
              <a:buAutoNum type="arabicPeriod"/>
            </a:pPr>
            <a:r>
              <a:rPr lang="en-US" dirty="0"/>
              <a:t>Patent</a:t>
            </a:r>
          </a:p>
          <a:p>
            <a:pPr marL="457200" indent="-457200">
              <a:buFont typeface="+mj-lt"/>
              <a:buAutoNum type="arabicPeriod"/>
            </a:pPr>
            <a:r>
              <a:rPr lang="en-US" dirty="0"/>
              <a:t>Trademark</a:t>
            </a:r>
          </a:p>
          <a:p>
            <a:pPr marL="457200" indent="-457200">
              <a:buFont typeface="+mj-lt"/>
              <a:buAutoNum type="arabicPeriod"/>
            </a:pPr>
            <a:r>
              <a:rPr lang="en-US" dirty="0"/>
              <a:t>Trade Secret</a:t>
            </a:r>
          </a:p>
        </p:txBody>
      </p:sp>
      <p:sp>
        <p:nvSpPr>
          <p:cNvPr id="4" name="TextBox 3">
            <a:extLst>
              <a:ext uri="{FF2B5EF4-FFF2-40B4-BE49-F238E27FC236}">
                <a16:creationId xmlns:a16="http://schemas.microsoft.com/office/drawing/2014/main" id="{3D7EB920-8795-4DFE-B69A-4398DBC19F0B}"/>
              </a:ext>
            </a:extLst>
          </p:cNvPr>
          <p:cNvSpPr txBox="1"/>
          <p:nvPr/>
        </p:nvSpPr>
        <p:spPr>
          <a:xfrm>
            <a:off x="6894576" y="2423160"/>
            <a:ext cx="4152835" cy="923330"/>
          </a:xfrm>
          <a:prstGeom prst="rect">
            <a:avLst/>
          </a:prstGeom>
          <a:noFill/>
        </p:spPr>
        <p:txBody>
          <a:bodyPr wrap="square" rtlCol="0">
            <a:spAutoFit/>
          </a:bodyPr>
          <a:lstStyle/>
          <a:p>
            <a:r>
              <a:rPr lang="en-US" dirty="0"/>
              <a:t>Open your computers and go online.</a:t>
            </a:r>
          </a:p>
          <a:p>
            <a:r>
              <a:rPr lang="en-US" dirty="0"/>
              <a:t>Get the definitions of all four of these types of IP. </a:t>
            </a:r>
          </a:p>
        </p:txBody>
      </p:sp>
    </p:spTree>
    <p:extLst>
      <p:ext uri="{BB962C8B-B14F-4D97-AF65-F5344CB8AC3E}">
        <p14:creationId xmlns:p14="http://schemas.microsoft.com/office/powerpoint/2010/main" val="35968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9529636" cy="3541714"/>
          </a:xfrm>
        </p:spPr>
        <p:txBody>
          <a:bodyPr>
            <a:normAutofit fontScale="77500" lnSpcReduction="20000"/>
          </a:bodyPr>
          <a:lstStyle/>
          <a:p>
            <a:pPr marL="0" indent="0">
              <a:buNone/>
            </a:pPr>
            <a:r>
              <a:rPr lang="en-US" dirty="0"/>
              <a:t>What is …</a:t>
            </a:r>
          </a:p>
          <a:p>
            <a:pPr marL="457200" indent="-457200">
              <a:buFont typeface="+mj-lt"/>
              <a:buAutoNum type="arabicPeriod"/>
            </a:pPr>
            <a:r>
              <a:rPr lang="en-US" dirty="0"/>
              <a:t>Copyright – protects a particular expression of an idea that the author created (i.e. PowerPoints, Game Art, Specific Code)</a:t>
            </a:r>
          </a:p>
          <a:p>
            <a:pPr marL="457200" indent="-457200">
              <a:buFont typeface="+mj-lt"/>
              <a:buAutoNum type="arabicPeriod"/>
            </a:pPr>
            <a:r>
              <a:rPr lang="en-US" dirty="0"/>
              <a:t>Patent – protects useful innovative processes or methods, machines, manufactured items, or “compositions of matter” (i.e. a new and revolutionary math algorithm used in an app)</a:t>
            </a:r>
          </a:p>
          <a:p>
            <a:pPr marL="457200" indent="-457200">
              <a:buFont typeface="+mj-lt"/>
              <a:buAutoNum type="arabicPeriod"/>
            </a:pPr>
            <a:r>
              <a:rPr lang="en-US" dirty="0"/>
              <a:t>Trademark – protects a word, phrase, symbol or sound that identifies and distinguishes the source of a particular product or service (i.e. Windows Logo, “Your mattress is freeee”, etc.)</a:t>
            </a:r>
          </a:p>
          <a:p>
            <a:pPr marL="457200" indent="-457200">
              <a:buFont typeface="+mj-lt"/>
              <a:buAutoNum type="arabicPeriod"/>
            </a:pPr>
            <a:r>
              <a:rPr lang="en-US" dirty="0"/>
              <a:t>Trade Secret – protects valuable information be not disclosing it to anyone, enforced by a contract called a NDA (i.e. what info Facebook collects)</a:t>
            </a:r>
          </a:p>
        </p:txBody>
      </p:sp>
    </p:spTree>
    <p:extLst>
      <p:ext uri="{BB962C8B-B14F-4D97-AF65-F5344CB8AC3E}">
        <p14:creationId xmlns:p14="http://schemas.microsoft.com/office/powerpoint/2010/main" val="26647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2572-FA6E-423F-84D5-26B266A50F9B}"/>
              </a:ext>
            </a:extLst>
          </p:cNvPr>
          <p:cNvSpPr>
            <a:spLocks noGrp="1"/>
          </p:cNvSpPr>
          <p:nvPr>
            <p:ph type="title"/>
          </p:nvPr>
        </p:nvSpPr>
        <p:spPr/>
        <p:txBody>
          <a:bodyPr/>
          <a:lstStyle/>
          <a:p>
            <a:r>
              <a:rPr lang="en-US" dirty="0"/>
              <a:t>Owning vs Licensing </a:t>
            </a:r>
          </a:p>
        </p:txBody>
      </p:sp>
      <p:sp>
        <p:nvSpPr>
          <p:cNvPr id="3" name="Content Placeholder 2">
            <a:extLst>
              <a:ext uri="{FF2B5EF4-FFF2-40B4-BE49-F238E27FC236}">
                <a16:creationId xmlns:a16="http://schemas.microsoft.com/office/drawing/2014/main" id="{C4AAB745-54B8-4717-9E0D-5AD24AD30E5A}"/>
              </a:ext>
            </a:extLst>
          </p:cNvPr>
          <p:cNvSpPr>
            <a:spLocks noGrp="1"/>
          </p:cNvSpPr>
          <p:nvPr>
            <p:ph idx="1"/>
          </p:nvPr>
        </p:nvSpPr>
        <p:spPr/>
        <p:txBody>
          <a:bodyPr>
            <a:normAutofit fontScale="92500" lnSpcReduction="20000"/>
          </a:bodyPr>
          <a:lstStyle/>
          <a:p>
            <a:pPr marL="0" indent="0">
              <a:buNone/>
            </a:pPr>
            <a:r>
              <a:rPr lang="en-US" dirty="0"/>
              <a:t>Do I own a copy of PowerPoint?</a:t>
            </a:r>
          </a:p>
          <a:p>
            <a:pPr marL="0" indent="0">
              <a:buNone/>
            </a:pPr>
            <a:r>
              <a:rPr lang="en-US" dirty="0"/>
              <a:t>Do I own a copy of Google Chrome?</a:t>
            </a:r>
          </a:p>
          <a:p>
            <a:pPr marL="0" indent="0">
              <a:buNone/>
            </a:pPr>
            <a:r>
              <a:rPr lang="en-US" dirty="0"/>
              <a:t>Do I own a copy of a App I built?</a:t>
            </a:r>
          </a:p>
          <a:p>
            <a:pPr marL="0" indent="0">
              <a:buNone/>
            </a:pPr>
            <a:r>
              <a:rPr lang="en-US" dirty="0"/>
              <a:t>What is the difference between owning and licensing?</a:t>
            </a:r>
          </a:p>
          <a:p>
            <a:r>
              <a:rPr lang="en-US" dirty="0"/>
              <a:t>Owning means you can do what ever you want to the software.  Most people do not own software.</a:t>
            </a:r>
          </a:p>
          <a:p>
            <a:r>
              <a:rPr lang="en-US" dirty="0"/>
              <a:t>Licensing is where you “buy or get permission” to use the software, often subscription based.</a:t>
            </a:r>
          </a:p>
        </p:txBody>
      </p:sp>
    </p:spTree>
    <p:extLst>
      <p:ext uri="{BB962C8B-B14F-4D97-AF65-F5344CB8AC3E}">
        <p14:creationId xmlns:p14="http://schemas.microsoft.com/office/powerpoint/2010/main" val="1297250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a:bodyPr>
          <a:lstStyle/>
          <a:p>
            <a:pPr marL="0" indent="0">
              <a:buNone/>
            </a:pPr>
            <a:r>
              <a:rPr lang="en-US" dirty="0"/>
              <a:t>Use your computers to research the following key terms…</a:t>
            </a:r>
          </a:p>
          <a:p>
            <a:r>
              <a:rPr lang="en-US" dirty="0"/>
              <a:t>Open-Source –</a:t>
            </a:r>
          </a:p>
          <a:p>
            <a:r>
              <a:rPr lang="en-US" dirty="0"/>
              <a:t>Closed-Source –</a:t>
            </a:r>
          </a:p>
          <a:p>
            <a:r>
              <a:rPr lang="en-US" dirty="0"/>
              <a:t>Freeware –  </a:t>
            </a:r>
          </a:p>
          <a:p>
            <a:r>
              <a:rPr lang="en-US" dirty="0"/>
              <a:t>Shareware –  </a:t>
            </a:r>
          </a:p>
          <a:p>
            <a:r>
              <a:rPr lang="en-US" dirty="0"/>
              <a:t>Demo –  </a:t>
            </a:r>
          </a:p>
          <a:p>
            <a:r>
              <a:rPr lang="en-US" dirty="0"/>
              <a:t>Pubic Domain –  </a:t>
            </a:r>
          </a:p>
          <a:p>
            <a:pPr marL="0" indent="0">
              <a:buNone/>
            </a:pPr>
            <a:endParaRPr lang="en-US" dirty="0"/>
          </a:p>
        </p:txBody>
      </p:sp>
    </p:spTree>
    <p:extLst>
      <p:ext uri="{BB962C8B-B14F-4D97-AF65-F5344CB8AC3E}">
        <p14:creationId xmlns:p14="http://schemas.microsoft.com/office/powerpoint/2010/main" val="38725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fontScale="70000" lnSpcReduction="20000"/>
          </a:bodyPr>
          <a:lstStyle/>
          <a:p>
            <a:pPr marL="0" indent="0">
              <a:buNone/>
            </a:pPr>
            <a:r>
              <a:rPr lang="en-US" dirty="0"/>
              <a:t>Use your computers to research the following key terms…</a:t>
            </a:r>
          </a:p>
          <a:p>
            <a:r>
              <a:rPr lang="en-US" dirty="0"/>
              <a:t>Open-Source – the code is exposed to the public and can be modified or distributed, may be limits or restrictions (doesn’t mean free).</a:t>
            </a:r>
          </a:p>
          <a:p>
            <a:r>
              <a:rPr lang="en-US" dirty="0"/>
              <a:t>Closed-Source – the code is NOT exposed to the public and cannot be edited or distributed (doesn’t mean free).</a:t>
            </a:r>
          </a:p>
          <a:p>
            <a:r>
              <a:rPr lang="en-US" dirty="0"/>
              <a:t>Freeware – 100% free to use, not necessarily free to be modified or distributed.</a:t>
            </a:r>
          </a:p>
          <a:p>
            <a:r>
              <a:rPr lang="en-US" dirty="0"/>
              <a:t>Shareware – free to download and use, but asked for donations (i.e. Ad-Block).  Not free to modify or distribute.</a:t>
            </a:r>
          </a:p>
          <a:p>
            <a:r>
              <a:rPr lang="en-US" dirty="0"/>
              <a:t>Demo – A free trial version of the program, may not have all the features enabled. Not free to modify or distribute.</a:t>
            </a:r>
          </a:p>
          <a:p>
            <a:r>
              <a:rPr lang="en-US" dirty="0"/>
              <a:t>Pubic Domain – There is absolutely no ownership such as copyright, trademark, or patent. Software in the public domain can be modified, distributed, or sold even without any attribution by anyone.</a:t>
            </a:r>
          </a:p>
          <a:p>
            <a:pPr marL="0" indent="0">
              <a:buNone/>
            </a:pPr>
            <a:endParaRPr lang="en-US" dirty="0"/>
          </a:p>
        </p:txBody>
      </p:sp>
    </p:spTree>
    <p:extLst>
      <p:ext uri="{BB962C8B-B14F-4D97-AF65-F5344CB8AC3E}">
        <p14:creationId xmlns:p14="http://schemas.microsoft.com/office/powerpoint/2010/main" val="28717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FDB7-0880-4E32-99CC-53B069999D34}"/>
              </a:ext>
            </a:extLst>
          </p:cNvPr>
          <p:cNvSpPr>
            <a:spLocks noGrp="1"/>
          </p:cNvSpPr>
          <p:nvPr>
            <p:ph type="title"/>
          </p:nvPr>
        </p:nvSpPr>
        <p:spPr/>
        <p:txBody>
          <a:bodyPr/>
          <a:lstStyle/>
          <a:p>
            <a:r>
              <a:rPr lang="en-US" dirty="0"/>
              <a:t>Careers in Programming</a:t>
            </a:r>
          </a:p>
        </p:txBody>
      </p:sp>
      <p:sp>
        <p:nvSpPr>
          <p:cNvPr id="3" name="Content Placeholder 2">
            <a:extLst>
              <a:ext uri="{FF2B5EF4-FFF2-40B4-BE49-F238E27FC236}">
                <a16:creationId xmlns:a16="http://schemas.microsoft.com/office/drawing/2014/main" id="{D394C0D3-7663-4BD6-9EE9-099FFAC6D413}"/>
              </a:ext>
            </a:extLst>
          </p:cNvPr>
          <p:cNvSpPr>
            <a:spLocks noGrp="1"/>
          </p:cNvSpPr>
          <p:nvPr>
            <p:ph idx="1"/>
          </p:nvPr>
        </p:nvSpPr>
        <p:spPr>
          <a:xfrm>
            <a:off x="1141412" y="2670047"/>
            <a:ext cx="9905999" cy="3121153"/>
          </a:xfrm>
        </p:spPr>
        <p:txBody>
          <a:bodyPr numCol="3">
            <a:normAutofit/>
          </a:bodyPr>
          <a:lstStyle/>
          <a:p>
            <a:r>
              <a:rPr lang="en-US" dirty="0"/>
              <a:t>Computer Scientist</a:t>
            </a:r>
          </a:p>
          <a:p>
            <a:r>
              <a:rPr lang="en-US" dirty="0"/>
              <a:t>Mobile App Developer (dev)</a:t>
            </a:r>
          </a:p>
          <a:p>
            <a:r>
              <a:rPr lang="en-US" dirty="0"/>
              <a:t>Desktop App Dev</a:t>
            </a:r>
          </a:p>
          <a:p>
            <a:r>
              <a:rPr lang="en-US" dirty="0"/>
              <a:t>UI / UX Engineer</a:t>
            </a:r>
          </a:p>
          <a:p>
            <a:r>
              <a:rPr lang="en-US" dirty="0"/>
              <a:t>Software Engineer</a:t>
            </a:r>
          </a:p>
          <a:p>
            <a:r>
              <a:rPr lang="en-US" dirty="0"/>
              <a:t>Game Engine Dev</a:t>
            </a:r>
          </a:p>
          <a:p>
            <a:r>
              <a:rPr lang="en-US" dirty="0"/>
              <a:t>Gameplay Dev</a:t>
            </a:r>
          </a:p>
          <a:p>
            <a:r>
              <a:rPr lang="en-US" dirty="0"/>
              <a:t>Database Engineer</a:t>
            </a:r>
          </a:p>
          <a:p>
            <a:r>
              <a:rPr lang="en-US" dirty="0"/>
              <a:t>Hardware Engineer</a:t>
            </a:r>
          </a:p>
          <a:p>
            <a:r>
              <a:rPr lang="en-US" dirty="0"/>
              <a:t>Computer Engineer</a:t>
            </a:r>
          </a:p>
          <a:p>
            <a:r>
              <a:rPr lang="en-US" dirty="0"/>
              <a:t>Sysadmin</a:t>
            </a:r>
          </a:p>
          <a:p>
            <a:r>
              <a:rPr lang="en-US" dirty="0"/>
              <a:t>Hacker / Pen-Tester</a:t>
            </a:r>
          </a:p>
          <a:p>
            <a:r>
              <a:rPr lang="en-US" dirty="0"/>
              <a:t>Web Dev (frontend and backend)</a:t>
            </a:r>
          </a:p>
        </p:txBody>
      </p:sp>
      <p:sp>
        <p:nvSpPr>
          <p:cNvPr id="4" name="TextBox 3">
            <a:extLst>
              <a:ext uri="{FF2B5EF4-FFF2-40B4-BE49-F238E27FC236}">
                <a16:creationId xmlns:a16="http://schemas.microsoft.com/office/drawing/2014/main" id="{12C0ADB5-248A-4895-91BB-EB904AC3BBB9}"/>
              </a:ext>
            </a:extLst>
          </p:cNvPr>
          <p:cNvSpPr txBox="1"/>
          <p:nvPr/>
        </p:nvSpPr>
        <p:spPr>
          <a:xfrm>
            <a:off x="1141411" y="2194560"/>
            <a:ext cx="9905999" cy="523220"/>
          </a:xfrm>
          <a:prstGeom prst="rect">
            <a:avLst/>
          </a:prstGeom>
          <a:noFill/>
        </p:spPr>
        <p:txBody>
          <a:bodyPr wrap="square" rtlCol="0">
            <a:spAutoFit/>
          </a:bodyPr>
          <a:lstStyle/>
          <a:p>
            <a:r>
              <a:rPr lang="en-US" sz="2800" dirty="0"/>
              <a:t>What are some careers you have heard of in a programming field?</a:t>
            </a:r>
          </a:p>
        </p:txBody>
      </p:sp>
    </p:spTree>
    <p:extLst>
      <p:ext uri="{BB962C8B-B14F-4D97-AF65-F5344CB8AC3E}">
        <p14:creationId xmlns:p14="http://schemas.microsoft.com/office/powerpoint/2010/main" val="322237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4B25-6ECD-48FD-912B-13307247E447}"/>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769F7B34-2054-4D26-B543-A1064C805B26}"/>
              </a:ext>
            </a:extLst>
          </p:cNvPr>
          <p:cNvSpPr>
            <a:spLocks noGrp="1"/>
          </p:cNvSpPr>
          <p:nvPr>
            <p:ph idx="1"/>
          </p:nvPr>
        </p:nvSpPr>
        <p:spPr/>
        <p:txBody>
          <a:bodyPr/>
          <a:lstStyle/>
          <a:p>
            <a:r>
              <a:rPr lang="en-US" dirty="0"/>
              <a:t>Normally programming normally involves computers, which use electricity.  It is important to make sure all power-cords are not frayed and liquids stay far away to prevent electric shock.</a:t>
            </a:r>
          </a:p>
          <a:p>
            <a:r>
              <a:rPr lang="en-US" dirty="0"/>
              <a:t>RSI – Repetitive Stress Injury </a:t>
            </a:r>
          </a:p>
          <a:p>
            <a:pPr lvl="1"/>
            <a:r>
              <a:rPr lang="en-US" dirty="0"/>
              <a:t>Caused by typing for long periods of time and can cause pain in the wrists and hands</a:t>
            </a:r>
          </a:p>
          <a:p>
            <a:pPr lvl="1"/>
            <a:r>
              <a:rPr lang="en-US" dirty="0"/>
              <a:t>How can RSI be prevented?</a:t>
            </a:r>
          </a:p>
        </p:txBody>
      </p:sp>
    </p:spTree>
    <p:extLst>
      <p:ext uri="{BB962C8B-B14F-4D97-AF65-F5344CB8AC3E}">
        <p14:creationId xmlns:p14="http://schemas.microsoft.com/office/powerpoint/2010/main" val="3451767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82D4-CDD3-4776-8302-750F1F1139B8}"/>
              </a:ext>
            </a:extLst>
          </p:cNvPr>
          <p:cNvSpPr>
            <a:spLocks noGrp="1"/>
          </p:cNvSpPr>
          <p:nvPr>
            <p:ph type="title"/>
          </p:nvPr>
        </p:nvSpPr>
        <p:spPr/>
        <p:txBody>
          <a:bodyPr/>
          <a:lstStyle/>
          <a:p>
            <a:r>
              <a:rPr lang="en-US" dirty="0"/>
              <a:t>Project Time</a:t>
            </a:r>
          </a:p>
        </p:txBody>
      </p:sp>
      <p:sp>
        <p:nvSpPr>
          <p:cNvPr id="3" name="Content Placeholder 2">
            <a:extLst>
              <a:ext uri="{FF2B5EF4-FFF2-40B4-BE49-F238E27FC236}">
                <a16:creationId xmlns:a16="http://schemas.microsoft.com/office/drawing/2014/main" id="{0267DCC8-3042-429C-8DAF-0DB13BA63FC2}"/>
              </a:ext>
            </a:extLst>
          </p:cNvPr>
          <p:cNvSpPr>
            <a:spLocks noGrp="1"/>
          </p:cNvSpPr>
          <p:nvPr>
            <p:ph idx="1"/>
          </p:nvPr>
        </p:nvSpPr>
        <p:spPr/>
        <p:txBody>
          <a:bodyPr/>
          <a:lstStyle/>
          <a:p>
            <a:pPr marL="0" indent="0">
              <a:buNone/>
            </a:pPr>
            <a:r>
              <a:rPr lang="en-US" dirty="0"/>
              <a:t>We are going to take a C++ Program that converts Fahrenheit to Celsius and make it convert US Dollars (USD) to Mexican Pesos (MXN).</a:t>
            </a:r>
          </a:p>
          <a:p>
            <a:pPr marL="0" indent="0">
              <a:buNone/>
            </a:pPr>
            <a:r>
              <a:rPr lang="en-US" dirty="0"/>
              <a:t>What are some things we need to know to do this?</a:t>
            </a:r>
          </a:p>
          <a:p>
            <a:r>
              <a:rPr lang="en-US" dirty="0"/>
              <a:t>Exchange Rate?</a:t>
            </a:r>
          </a:p>
          <a:p>
            <a:r>
              <a:rPr lang="en-US" dirty="0"/>
              <a:t>How to get info from the user in C++?</a:t>
            </a:r>
          </a:p>
          <a:p>
            <a:r>
              <a:rPr lang="en-US" dirty="0"/>
              <a:t>How to display info to the user in C++?</a:t>
            </a:r>
          </a:p>
        </p:txBody>
      </p:sp>
    </p:spTree>
    <p:extLst>
      <p:ext uri="{BB962C8B-B14F-4D97-AF65-F5344CB8AC3E}">
        <p14:creationId xmlns:p14="http://schemas.microsoft.com/office/powerpoint/2010/main" val="29604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C6DE-C766-4B6C-9CE8-C11C421D3763}"/>
              </a:ext>
            </a:extLst>
          </p:cNvPr>
          <p:cNvSpPr>
            <a:spLocks noGrp="1"/>
          </p:cNvSpPr>
          <p:nvPr>
            <p:ph type="title"/>
          </p:nvPr>
        </p:nvSpPr>
        <p:spPr/>
        <p:txBody>
          <a:bodyPr/>
          <a:lstStyle/>
          <a:p>
            <a:r>
              <a:rPr lang="en-US" dirty="0"/>
              <a:t>Project Time</a:t>
            </a:r>
          </a:p>
        </p:txBody>
      </p:sp>
      <p:sp>
        <p:nvSpPr>
          <p:cNvPr id="3" name="Content Placeholder 2">
            <a:extLst>
              <a:ext uri="{FF2B5EF4-FFF2-40B4-BE49-F238E27FC236}">
                <a16:creationId xmlns:a16="http://schemas.microsoft.com/office/drawing/2014/main" id="{48678EEB-B5EE-4528-90F0-252F44E5DB7E}"/>
              </a:ext>
            </a:extLst>
          </p:cNvPr>
          <p:cNvSpPr>
            <a:spLocks noGrp="1"/>
          </p:cNvSpPr>
          <p:nvPr>
            <p:ph idx="1"/>
          </p:nvPr>
        </p:nvSpPr>
        <p:spPr/>
        <p:txBody>
          <a:bodyPr numCol="1">
            <a:normAutofit/>
          </a:bodyPr>
          <a:lstStyle/>
          <a:p>
            <a:pPr marL="0" indent="0">
              <a:spcBef>
                <a:spcPts val="0"/>
              </a:spcBef>
              <a:buNone/>
            </a:pPr>
            <a:r>
              <a:rPr lang="en-US" dirty="0"/>
              <a:t>Time to open up our text-editor, VS-Code or Notepad++</a:t>
            </a:r>
          </a:p>
        </p:txBody>
      </p:sp>
    </p:spTree>
    <p:extLst>
      <p:ext uri="{BB962C8B-B14F-4D97-AF65-F5344CB8AC3E}">
        <p14:creationId xmlns:p14="http://schemas.microsoft.com/office/powerpoint/2010/main" val="16165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3114-AD92-46ED-9CA1-9931438FE325}"/>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A7B3397A-11CD-4778-A3EA-FFD3A1AC4360}"/>
              </a:ext>
            </a:extLst>
          </p:cNvPr>
          <p:cNvSpPr>
            <a:spLocks noGrp="1"/>
          </p:cNvSpPr>
          <p:nvPr>
            <p:ph idx="1"/>
          </p:nvPr>
        </p:nvSpPr>
        <p:spPr/>
        <p:txBody>
          <a:bodyPr/>
          <a:lstStyle/>
          <a:p>
            <a:r>
              <a:rPr lang="en-US" dirty="0"/>
              <a:t>Eye Strain can be caused by using computer screens for extended periods of time.</a:t>
            </a:r>
          </a:p>
          <a:p>
            <a:pPr lvl="1"/>
            <a:r>
              <a:rPr lang="en-US" dirty="0"/>
              <a:t>How can eye strain be prevented?</a:t>
            </a:r>
          </a:p>
        </p:txBody>
      </p:sp>
    </p:spTree>
    <p:extLst>
      <p:ext uri="{BB962C8B-B14F-4D97-AF65-F5344CB8AC3E}">
        <p14:creationId xmlns:p14="http://schemas.microsoft.com/office/powerpoint/2010/main" val="170205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1028" name="Picture 4" descr="https://upload.wikimedia.org/wikipedia/commons/thumb/f/f8/A_la_m%C3%A9moire_de_J.M._Jacquard.jpg/220px-A_la_m%C3%A9moire_de_J.M._Jacquard.jpg">
            <a:extLst>
              <a:ext uri="{FF2B5EF4-FFF2-40B4-BE49-F238E27FC236}">
                <a16:creationId xmlns:a16="http://schemas.microsoft.com/office/drawing/2014/main" id="{9D1E2590-CA16-48E0-8A5C-034E7D810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11" r="-5" b="6729"/>
          <a:stretch/>
        </p:blipFill>
        <p:spPr bwMode="auto">
          <a:xfrm>
            <a:off x="6392335" y="2497720"/>
            <a:ext cx="2245675" cy="3047892"/>
          </a:xfrm>
          <a:custGeom>
            <a:avLst/>
            <a:gdLst>
              <a:gd name="connsiteX0" fmla="*/ 148128 w 2245675"/>
              <a:gd name="connsiteY0" fmla="*/ 0 h 3047892"/>
              <a:gd name="connsiteX1" fmla="*/ 2245675 w 2245675"/>
              <a:gd name="connsiteY1" fmla="*/ 0 h 3047892"/>
              <a:gd name="connsiteX2" fmla="*/ 2245675 w 2245675"/>
              <a:gd name="connsiteY2" fmla="*/ 3047892 h 3047892"/>
              <a:gd name="connsiteX3" fmla="*/ 0 w 2245675"/>
              <a:gd name="connsiteY3" fmla="*/ 3047892 h 3047892"/>
              <a:gd name="connsiteX4" fmla="*/ 0 w 2245675"/>
              <a:gd name="connsiteY4" fmla="*/ 148128 h 3047892"/>
              <a:gd name="connsiteX5" fmla="*/ 148128 w 2245675"/>
              <a:gd name="connsiteY5" fmla="*/ 0 h 304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675" h="3047892">
                <a:moveTo>
                  <a:pt x="148128" y="0"/>
                </a:moveTo>
                <a:lnTo>
                  <a:pt x="2245675" y="0"/>
                </a:lnTo>
                <a:lnTo>
                  <a:pt x="2245675" y="3047892"/>
                </a:lnTo>
                <a:lnTo>
                  <a:pt x="0" y="3047892"/>
                </a:lnTo>
                <a:lnTo>
                  <a:pt x="0" y="148128"/>
                </a:lnTo>
                <a:cubicBezTo>
                  <a:pt x="0" y="66319"/>
                  <a:pt x="66319" y="0"/>
                  <a:pt x="148128"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Image result for jacquard loom">
            <a:extLst>
              <a:ext uri="{FF2B5EF4-FFF2-40B4-BE49-F238E27FC236}">
                <a16:creationId xmlns:a16="http://schemas.microsoft.com/office/drawing/2014/main" id="{2E4124E2-469B-4048-82CD-765DB0445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720" r="28022" b="4"/>
          <a:stretch/>
        </p:blipFill>
        <p:spPr bwMode="auto">
          <a:xfrm>
            <a:off x="8801736" y="2497720"/>
            <a:ext cx="2245674" cy="3047892"/>
          </a:xfrm>
          <a:custGeom>
            <a:avLst/>
            <a:gdLst>
              <a:gd name="connsiteX0" fmla="*/ 0 w 2245674"/>
              <a:gd name="connsiteY0" fmla="*/ 0 h 3047892"/>
              <a:gd name="connsiteX1" fmla="*/ 2245674 w 2245674"/>
              <a:gd name="connsiteY1" fmla="*/ 0 h 3047892"/>
              <a:gd name="connsiteX2" fmla="*/ 2245674 w 2245674"/>
              <a:gd name="connsiteY2" fmla="*/ 2899764 h 3047892"/>
              <a:gd name="connsiteX3" fmla="*/ 2097546 w 2245674"/>
              <a:gd name="connsiteY3" fmla="*/ 3047892 h 3047892"/>
              <a:gd name="connsiteX4" fmla="*/ 0 w 2245674"/>
              <a:gd name="connsiteY4" fmla="*/ 3047892 h 3047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674" h="3047892">
                <a:moveTo>
                  <a:pt x="0" y="0"/>
                </a:moveTo>
                <a:lnTo>
                  <a:pt x="2245674" y="0"/>
                </a:lnTo>
                <a:lnTo>
                  <a:pt x="2245674" y="2899764"/>
                </a:lnTo>
                <a:cubicBezTo>
                  <a:pt x="2245674" y="2981573"/>
                  <a:pt x="2179355" y="3047892"/>
                  <a:pt x="2097546" y="3047892"/>
                </a:cubicBezTo>
                <a:lnTo>
                  <a:pt x="0" y="3047892"/>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105C83-A336-4884-9024-65EA0B6E447A}"/>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6F5035F2-1955-4165-A800-069A54545AFF}"/>
              </a:ext>
            </a:extLst>
          </p:cNvPr>
          <p:cNvSpPr>
            <a:spLocks noGrp="1"/>
          </p:cNvSpPr>
          <p:nvPr>
            <p:ph idx="1"/>
          </p:nvPr>
        </p:nvSpPr>
        <p:spPr>
          <a:xfrm>
            <a:off x="1141412" y="2249487"/>
            <a:ext cx="4844521" cy="3541714"/>
          </a:xfrm>
        </p:spPr>
        <p:txBody>
          <a:bodyPr anchor="ctr">
            <a:normAutofit fontScale="92500" lnSpcReduction="20000"/>
          </a:bodyPr>
          <a:lstStyle/>
          <a:p>
            <a:pPr marL="0" indent="0">
              <a:lnSpc>
                <a:spcPct val="110000"/>
              </a:lnSpc>
              <a:buNone/>
            </a:pPr>
            <a:r>
              <a:rPr lang="en-US" sz="1900" dirty="0"/>
              <a:t>Before the modern electrical computer, mechanical devices used in factories were the first machines to be programmed.</a:t>
            </a:r>
          </a:p>
          <a:p>
            <a:pPr marL="0" indent="0">
              <a:lnSpc>
                <a:spcPct val="110000"/>
              </a:lnSpc>
              <a:buNone/>
            </a:pPr>
            <a:r>
              <a:rPr lang="en-US" sz="1900" dirty="0"/>
              <a:t>An example is the Joseph Jacquard Loom (1804) which used hole-punched cards to “program” patterns into fabric.</a:t>
            </a:r>
          </a:p>
          <a:p>
            <a:pPr marL="0" indent="0">
              <a:lnSpc>
                <a:spcPct val="110000"/>
              </a:lnSpc>
              <a:buNone/>
            </a:pPr>
            <a:endParaRPr lang="en-US" sz="1900" dirty="0"/>
          </a:p>
          <a:p>
            <a:pPr marL="0" indent="0">
              <a:lnSpc>
                <a:spcPct val="110000"/>
              </a:lnSpc>
              <a:spcBef>
                <a:spcPts val="0"/>
              </a:spcBef>
              <a:buNone/>
            </a:pPr>
            <a:r>
              <a:rPr lang="en-US" sz="1500" dirty="0"/>
              <a:t>The picture on the left is the loom.</a:t>
            </a:r>
          </a:p>
          <a:p>
            <a:pPr marL="0" indent="0">
              <a:lnSpc>
                <a:spcPct val="110000"/>
              </a:lnSpc>
              <a:spcBef>
                <a:spcPts val="0"/>
              </a:spcBef>
              <a:buNone/>
            </a:pPr>
            <a:r>
              <a:rPr lang="en-US" sz="1500" dirty="0"/>
              <a:t>The picture on the right is a  portrait of Jacquard was woven in silk on a Jacquard loom and required 24,000 punched cards to create (1839). One of these portraits in the possession of Charles Babbage inspired him in using perforated cards in his Difference Engine.</a:t>
            </a:r>
          </a:p>
          <a:p>
            <a:pPr marL="0" indent="0">
              <a:lnSpc>
                <a:spcPct val="110000"/>
              </a:lnSpc>
              <a:buNone/>
            </a:pPr>
            <a:endParaRPr lang="en-US" dirty="0"/>
          </a:p>
        </p:txBody>
      </p:sp>
    </p:spTree>
    <p:extLst>
      <p:ext uri="{BB962C8B-B14F-4D97-AF65-F5344CB8AC3E}">
        <p14:creationId xmlns:p14="http://schemas.microsoft.com/office/powerpoint/2010/main" val="375178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5" name="Picture 4" descr="A picture containing indoor, wall&#10;&#10;Description generated with high confidence">
            <a:extLst>
              <a:ext uri="{FF2B5EF4-FFF2-40B4-BE49-F238E27FC236}">
                <a16:creationId xmlns:a16="http://schemas.microsoft.com/office/drawing/2014/main" id="{CC132FB0-6B69-4228-B713-70694F0DE667}"/>
              </a:ext>
            </a:extLst>
          </p:cNvPr>
          <p:cNvPicPr>
            <a:picLocks noChangeAspect="1"/>
          </p:cNvPicPr>
          <p:nvPr/>
        </p:nvPicPr>
        <p:blipFill rotWithShape="1">
          <a:blip r:embed="rId3"/>
          <a:srcRect l="7976" r="5981" b="-1"/>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AutoShape 2" descr="Image result for charles babbage difference machine">
            <a:extLst>
              <a:ext uri="{FF2B5EF4-FFF2-40B4-BE49-F238E27FC236}">
                <a16:creationId xmlns:a16="http://schemas.microsoft.com/office/drawing/2014/main" id="{95DE18C0-8BA9-461A-AE35-99438A8E64BF}"/>
              </a:ext>
            </a:extLst>
          </p:cNvPr>
          <p:cNvSpPr>
            <a:spLocks noChangeAspect="1" noChangeArrowheads="1"/>
          </p:cNvSpPr>
          <p:nvPr/>
        </p:nvSpPr>
        <p:spPr bwMode="auto">
          <a:xfrm>
            <a:off x="5943600" y="3276600"/>
            <a:ext cx="2130552" cy="2130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986EA3A-BEE8-4456-BE53-972DB037A2E7}"/>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718A22D3-D8DD-47E3-A5B7-0DD9FCF7C81E}"/>
              </a:ext>
            </a:extLst>
          </p:cNvPr>
          <p:cNvSpPr>
            <a:spLocks noGrp="1"/>
          </p:cNvSpPr>
          <p:nvPr>
            <p:ph idx="1"/>
          </p:nvPr>
        </p:nvSpPr>
        <p:spPr>
          <a:xfrm>
            <a:off x="6204479" y="2249487"/>
            <a:ext cx="4844521" cy="3541714"/>
          </a:xfrm>
        </p:spPr>
        <p:txBody>
          <a:bodyPr anchor="ctr">
            <a:normAutofit fontScale="92500" lnSpcReduction="10000"/>
          </a:bodyPr>
          <a:lstStyle/>
          <a:p>
            <a:pPr marL="0" indent="0">
              <a:lnSpc>
                <a:spcPct val="110000"/>
              </a:lnSpc>
              <a:buNone/>
            </a:pPr>
            <a:r>
              <a:rPr lang="en-US" sz="2000" dirty="0"/>
              <a:t>Charles Babbage in 1823 started work on his Difference Engine.  It was programmed using punch cards and could do simple calculations to 31 digits. Do to high costs, it was not built until 1991, well after his death.  It weighed 15 tons and was 8 ft tall.</a:t>
            </a:r>
          </a:p>
          <a:p>
            <a:pPr marL="0" indent="0">
              <a:lnSpc>
                <a:spcPct val="110000"/>
              </a:lnSpc>
              <a:buNone/>
            </a:pPr>
            <a:r>
              <a:rPr lang="en-US" sz="2000" dirty="0"/>
              <a:t>It used human-power to turn the gears and cranks and output the result using wheels with digits painted on.  </a:t>
            </a:r>
          </a:p>
          <a:p>
            <a:pPr marL="0" indent="0">
              <a:lnSpc>
                <a:spcPct val="110000"/>
              </a:lnSpc>
              <a:buNone/>
            </a:pPr>
            <a:r>
              <a:rPr lang="en-US" sz="1300" dirty="0"/>
              <a:t>Fun Fact: The gear technology didn’t exist to build his machine, so Babbage invented new ways of cutting gears.  This incidentally advanced machinery and factories during the end industrial revolution (1760-1840).</a:t>
            </a:r>
          </a:p>
          <a:p>
            <a:pPr>
              <a:lnSpc>
                <a:spcPct val="110000"/>
              </a:lnSpc>
            </a:pPr>
            <a:endParaRPr lang="en-US" sz="2000" dirty="0"/>
          </a:p>
        </p:txBody>
      </p:sp>
      <p:sp>
        <p:nvSpPr>
          <p:cNvPr id="6" name="TextBox 5">
            <a:extLst>
              <a:ext uri="{FF2B5EF4-FFF2-40B4-BE49-F238E27FC236}">
                <a16:creationId xmlns:a16="http://schemas.microsoft.com/office/drawing/2014/main" id="{47DCAA33-6A0D-4E6F-B433-5A63CBEC198E}"/>
              </a:ext>
            </a:extLst>
          </p:cNvPr>
          <p:cNvSpPr txBox="1"/>
          <p:nvPr/>
        </p:nvSpPr>
        <p:spPr>
          <a:xfrm>
            <a:off x="1141412" y="5952744"/>
            <a:ext cx="5063067" cy="461665"/>
          </a:xfrm>
          <a:prstGeom prst="rect">
            <a:avLst/>
          </a:prstGeom>
          <a:noFill/>
        </p:spPr>
        <p:txBody>
          <a:bodyPr wrap="square" rtlCol="0">
            <a:spAutoFit/>
          </a:bodyPr>
          <a:lstStyle/>
          <a:p>
            <a:r>
              <a:rPr lang="en-US" sz="1200" dirty="0"/>
              <a:t>Ada Lovelace, the first programmer, theorized how to program Babbage's Machines. </a:t>
            </a:r>
          </a:p>
        </p:txBody>
      </p:sp>
    </p:spTree>
    <p:extLst>
      <p:ext uri="{BB962C8B-B14F-4D97-AF65-F5344CB8AC3E}">
        <p14:creationId xmlns:p14="http://schemas.microsoft.com/office/powerpoint/2010/main" val="324588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098" name="Picture 2" descr="Image result for hollerith desk">
            <a:extLst>
              <a:ext uri="{FF2B5EF4-FFF2-40B4-BE49-F238E27FC236}">
                <a16:creationId xmlns:a16="http://schemas.microsoft.com/office/drawing/2014/main" id="{A11612AC-44B2-4CB5-AE1C-8D3216D11F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5454"/>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C3C132-A302-4912-9359-89F7DD39651C}"/>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A162D581-8FA1-47D9-A2BA-4BE6295206D2}"/>
              </a:ext>
            </a:extLst>
          </p:cNvPr>
          <p:cNvSpPr>
            <a:spLocks noGrp="1"/>
          </p:cNvSpPr>
          <p:nvPr>
            <p:ph idx="1"/>
          </p:nvPr>
        </p:nvSpPr>
        <p:spPr>
          <a:xfrm>
            <a:off x="1141412" y="2249487"/>
            <a:ext cx="4844521" cy="3541714"/>
          </a:xfrm>
        </p:spPr>
        <p:txBody>
          <a:bodyPr anchor="ctr">
            <a:normAutofit fontScale="77500" lnSpcReduction="20000"/>
          </a:bodyPr>
          <a:lstStyle/>
          <a:p>
            <a:pPr marL="0" indent="0">
              <a:buNone/>
            </a:pPr>
            <a:r>
              <a:rPr lang="en-US" sz="2200" dirty="0"/>
              <a:t>In 1985, Herman Hollerith designed the “Electric Tabulating System”, a machine designed to take on the 1890’s Census.  It was an early Scantron machine using punch cards.</a:t>
            </a:r>
          </a:p>
          <a:p>
            <a:pPr marL="0" indent="0">
              <a:buNone/>
            </a:pPr>
            <a:r>
              <a:rPr lang="en-US" sz="2200" dirty="0"/>
              <a:t>The 1880’s Census took 7 years to count, so do to the growing population, the 1890’s and 1900’s Censuses would have taken more than 10 years. This would not be good. </a:t>
            </a:r>
          </a:p>
          <a:p>
            <a:pPr marL="0" indent="0">
              <a:buNone/>
            </a:pPr>
            <a:r>
              <a:rPr lang="en-US" sz="2200" dirty="0"/>
              <a:t>With his machine, the 1890’s Census only took 6 weeks rather than 10 years. This proved computers were a viable solution to many previously impossible problems.</a:t>
            </a:r>
          </a:p>
        </p:txBody>
      </p:sp>
    </p:spTree>
    <p:extLst>
      <p:ext uri="{BB962C8B-B14F-4D97-AF65-F5344CB8AC3E}">
        <p14:creationId xmlns:p14="http://schemas.microsoft.com/office/powerpoint/2010/main" val="346766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B33871-99C3-4A85-B6FC-9C4EAD32C103}"/>
              </a:ext>
            </a:extLst>
          </p:cNvPr>
          <p:cNvPicPr>
            <a:picLocks noChangeAspect="1"/>
          </p:cNvPicPr>
          <p:nvPr/>
        </p:nvPicPr>
        <p:blipFill>
          <a:blip r:embed="rId4"/>
          <a:stretch>
            <a:fillRect/>
          </a:stretch>
        </p:blipFill>
        <p:spPr>
          <a:xfrm>
            <a:off x="1141411" y="2494449"/>
            <a:ext cx="4689234" cy="30597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604E178F-3726-4C69-8620-D5E75C1B1700}"/>
              </a:ext>
            </a:extLst>
          </p:cNvPr>
          <p:cNvSpPr>
            <a:spLocks noGrp="1"/>
          </p:cNvSpPr>
          <p:nvPr>
            <p:ph type="title"/>
          </p:nvPr>
        </p:nvSpPr>
        <p:spPr>
          <a:xfrm>
            <a:off x="1141413" y="618518"/>
            <a:ext cx="9905998" cy="1478570"/>
          </a:xfrm>
        </p:spPr>
        <p:txBody>
          <a:bodyPr>
            <a:normAutofit/>
          </a:bodyPr>
          <a:lstStyle/>
          <a:p>
            <a:r>
              <a:rPr lang="en-US" dirty="0"/>
              <a:t>Early Computers</a:t>
            </a:r>
          </a:p>
        </p:txBody>
      </p:sp>
      <p:sp>
        <p:nvSpPr>
          <p:cNvPr id="3" name="Content Placeholder 2">
            <a:extLst>
              <a:ext uri="{FF2B5EF4-FFF2-40B4-BE49-F238E27FC236}">
                <a16:creationId xmlns:a16="http://schemas.microsoft.com/office/drawing/2014/main" id="{2A6BFC22-FA41-4CAE-8387-E49364C08BAC}"/>
              </a:ext>
            </a:extLst>
          </p:cNvPr>
          <p:cNvSpPr>
            <a:spLocks noGrp="1"/>
          </p:cNvSpPr>
          <p:nvPr>
            <p:ph idx="1"/>
          </p:nvPr>
        </p:nvSpPr>
        <p:spPr>
          <a:xfrm>
            <a:off x="6336727" y="2249487"/>
            <a:ext cx="4710683" cy="3541714"/>
          </a:xfrm>
        </p:spPr>
        <p:txBody>
          <a:bodyPr>
            <a:normAutofit/>
          </a:bodyPr>
          <a:lstStyle/>
          <a:p>
            <a:pPr marL="0" indent="0">
              <a:lnSpc>
                <a:spcPct val="110000"/>
              </a:lnSpc>
              <a:buNone/>
            </a:pPr>
            <a:r>
              <a:rPr lang="en-US" sz="1600" dirty="0"/>
              <a:t>ENIAC – Electronic Numerical Integrator And Computer (1946)</a:t>
            </a:r>
          </a:p>
          <a:p>
            <a:pPr>
              <a:lnSpc>
                <a:spcPct val="110000"/>
              </a:lnSpc>
            </a:pPr>
            <a:r>
              <a:rPr lang="en-US" sz="1600" dirty="0"/>
              <a:t>First general purpose computer</a:t>
            </a:r>
          </a:p>
          <a:p>
            <a:pPr lvl="1">
              <a:lnSpc>
                <a:spcPct val="110000"/>
              </a:lnSpc>
            </a:pPr>
            <a:r>
              <a:rPr lang="en-US" sz="1600" dirty="0"/>
              <a:t>Used Base-10 instead of Binary (Base-2)</a:t>
            </a:r>
          </a:p>
          <a:p>
            <a:pPr>
              <a:lnSpc>
                <a:spcPct val="110000"/>
              </a:lnSpc>
            </a:pPr>
            <a:r>
              <a:rPr lang="en-US" sz="1600" dirty="0"/>
              <a:t>Used to calculate firing-tables for the military.</a:t>
            </a:r>
          </a:p>
          <a:p>
            <a:pPr marL="0" indent="0">
              <a:lnSpc>
                <a:spcPct val="110000"/>
              </a:lnSpc>
              <a:buNone/>
            </a:pPr>
            <a:r>
              <a:rPr lang="en-US" sz="1600" dirty="0"/>
              <a:t>UNIVAC – UNIVersal Automatic Computer (1951)</a:t>
            </a:r>
          </a:p>
          <a:p>
            <a:pPr>
              <a:lnSpc>
                <a:spcPct val="110000"/>
              </a:lnSpc>
            </a:pPr>
            <a:r>
              <a:rPr lang="en-US" sz="1600" dirty="0"/>
              <a:t>First commercial computer</a:t>
            </a:r>
          </a:p>
          <a:p>
            <a:pPr>
              <a:lnSpc>
                <a:spcPct val="110000"/>
              </a:lnSpc>
            </a:pPr>
            <a:r>
              <a:rPr lang="en-US" sz="1600" dirty="0"/>
              <a:t>Brought computers into the public eye after it correctly predicted the “total-upset, landslide”, 1952 Presidential Election.</a:t>
            </a:r>
          </a:p>
        </p:txBody>
      </p:sp>
      <p:sp>
        <p:nvSpPr>
          <p:cNvPr id="5" name="TextBox 4">
            <a:extLst>
              <a:ext uri="{FF2B5EF4-FFF2-40B4-BE49-F238E27FC236}">
                <a16:creationId xmlns:a16="http://schemas.microsoft.com/office/drawing/2014/main" id="{DAC477C1-D10A-460E-8A8A-6AE6B7396DF2}"/>
              </a:ext>
            </a:extLst>
          </p:cNvPr>
          <p:cNvSpPr txBox="1"/>
          <p:nvPr/>
        </p:nvSpPr>
        <p:spPr>
          <a:xfrm>
            <a:off x="1141411" y="5791201"/>
            <a:ext cx="4689234" cy="338554"/>
          </a:xfrm>
          <a:prstGeom prst="rect">
            <a:avLst/>
          </a:prstGeom>
          <a:noFill/>
        </p:spPr>
        <p:txBody>
          <a:bodyPr wrap="square" rtlCol="0">
            <a:spAutoFit/>
          </a:bodyPr>
          <a:lstStyle/>
          <a:p>
            <a:r>
              <a:rPr lang="en-US" sz="1600" dirty="0"/>
              <a:t>ENIAC 1946 – What do you notice about this photo</a:t>
            </a:r>
          </a:p>
        </p:txBody>
      </p:sp>
    </p:spTree>
    <p:extLst>
      <p:ext uri="{BB962C8B-B14F-4D97-AF65-F5344CB8AC3E}">
        <p14:creationId xmlns:p14="http://schemas.microsoft.com/office/powerpoint/2010/main" val="315050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descr="A screen shot of a computer&#10;&#10;Description generated with high confidence">
            <a:extLst>
              <a:ext uri="{FF2B5EF4-FFF2-40B4-BE49-F238E27FC236}">
                <a16:creationId xmlns:a16="http://schemas.microsoft.com/office/drawing/2014/main" id="{979917C6-E945-46D3-AB1E-B464D6ABE526}"/>
              </a:ext>
            </a:extLst>
          </p:cNvPr>
          <p:cNvPicPr>
            <a:picLocks noChangeAspect="1"/>
          </p:cNvPicPr>
          <p:nvPr/>
        </p:nvPicPr>
        <p:blipFill rotWithShape="1">
          <a:blip r:embed="rId4"/>
          <a:srcRect r="4468" b="5"/>
          <a:stretch/>
        </p:blipFill>
        <p:spPr>
          <a:xfrm>
            <a:off x="1141411" y="2491515"/>
            <a:ext cx="4689234" cy="30655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88290B7-D4B4-439A-9B9E-21FACF5011EF}"/>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43FFCCC-83DD-4077-9677-694BBFE798B7}"/>
              </a:ext>
            </a:extLst>
          </p:cNvPr>
          <p:cNvSpPr>
            <a:spLocks noGrp="1"/>
          </p:cNvSpPr>
          <p:nvPr>
            <p:ph idx="1"/>
          </p:nvPr>
        </p:nvSpPr>
        <p:spPr>
          <a:xfrm>
            <a:off x="6336727" y="2249487"/>
            <a:ext cx="4710683" cy="3541714"/>
          </a:xfrm>
        </p:spPr>
        <p:txBody>
          <a:bodyPr>
            <a:normAutofit fontScale="92500" lnSpcReduction="20000"/>
          </a:bodyPr>
          <a:lstStyle/>
          <a:p>
            <a:r>
              <a:rPr lang="en-US" sz="2000" dirty="0"/>
              <a:t>What was the first programming language?</a:t>
            </a:r>
          </a:p>
          <a:p>
            <a:pPr lvl="1"/>
            <a:r>
              <a:rPr lang="en-US" sz="1800" dirty="0"/>
              <a:t>Binary / Machine Language (ML)</a:t>
            </a:r>
          </a:p>
          <a:p>
            <a:r>
              <a:rPr lang="en-US" sz="2000" dirty="0"/>
              <a:t>Binary / ML is really hard to read, but it can be done.</a:t>
            </a:r>
          </a:p>
          <a:p>
            <a:r>
              <a:rPr lang="en-US" sz="2000" dirty="0"/>
              <a:t>Early computers used switches and cables to accomplish this.  </a:t>
            </a:r>
          </a:p>
          <a:p>
            <a:r>
              <a:rPr lang="en-US" sz="2000" dirty="0"/>
              <a:t>It is insanely fast, only limited by hardware speed.</a:t>
            </a:r>
          </a:p>
          <a:p>
            <a:r>
              <a:rPr lang="en-US" sz="2000" dirty="0"/>
              <a:t>All programming languages end up as Binary / ML at some point during execution. </a:t>
            </a:r>
          </a:p>
        </p:txBody>
      </p:sp>
    </p:spTree>
    <p:extLst>
      <p:ext uri="{BB962C8B-B14F-4D97-AF65-F5344CB8AC3E}">
        <p14:creationId xmlns:p14="http://schemas.microsoft.com/office/powerpoint/2010/main" val="784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4010</TotalTime>
  <Words>2585</Words>
  <Application>Microsoft Office PowerPoint</Application>
  <PresentationFormat>Widescreen</PresentationFormat>
  <Paragraphs>454</Paragraphs>
  <Slides>31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Trebuchet MS</vt:lpstr>
      <vt:lpstr>Tw Cen MT</vt:lpstr>
      <vt:lpstr>Circuit</vt:lpstr>
      <vt:lpstr>Programming  </vt:lpstr>
      <vt:lpstr>What is programming?</vt:lpstr>
      <vt:lpstr>Safety </vt:lpstr>
      <vt:lpstr>Safety </vt:lpstr>
      <vt:lpstr>Before Computers</vt:lpstr>
      <vt:lpstr>Before Computers</vt:lpstr>
      <vt:lpstr>Before Computers</vt:lpstr>
      <vt:lpstr>Early Computers</vt:lpstr>
      <vt:lpstr>History of Programming</vt:lpstr>
      <vt:lpstr>History of Programming</vt:lpstr>
      <vt:lpstr>History of Programming</vt:lpstr>
      <vt:lpstr>Programming Now</vt:lpstr>
      <vt:lpstr>Programming Now</vt:lpstr>
      <vt:lpstr>PowerPoint Presentation</vt:lpstr>
      <vt:lpstr>PowerPoint Presentation</vt:lpstr>
      <vt:lpstr>Programming Languages</vt:lpstr>
      <vt:lpstr>Programming Examples</vt:lpstr>
      <vt:lpstr>Programming Examples</vt:lpstr>
      <vt:lpstr>Programming Examples</vt:lpstr>
      <vt:lpstr>Programming Language Types </vt:lpstr>
      <vt:lpstr>Programming Language Types </vt:lpstr>
      <vt:lpstr>Programming Language Types </vt:lpstr>
      <vt:lpstr>Programmed Devices</vt:lpstr>
      <vt:lpstr>intellectual property (IP)</vt:lpstr>
      <vt:lpstr>intellectual property (IP)</vt:lpstr>
      <vt:lpstr>Owning vs Licensing </vt:lpstr>
      <vt:lpstr>License Types Explained</vt:lpstr>
      <vt:lpstr>License Types Explained</vt:lpstr>
      <vt:lpstr>Careers in Programming</vt:lpstr>
      <vt:lpstr>Project Time</vt:lpstr>
      <vt:lpstr>Project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Bobby Baker</dc:creator>
  <cp:lastModifiedBy>Bobby Baker</cp:lastModifiedBy>
  <cp:revision>10</cp:revision>
  <dcterms:created xsi:type="dcterms:W3CDTF">2018-05-03T03:32:32Z</dcterms:created>
  <dcterms:modified xsi:type="dcterms:W3CDTF">2018-05-09T21:46:05Z</dcterms:modified>
</cp:coreProperties>
</file>