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360" r:id="rId6"/>
    <p:sldId id="361" r:id="rId7"/>
    <p:sldId id="3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6" autoAdjust="0"/>
    <p:restoredTop sz="94664"/>
  </p:normalViewPr>
  <p:slideViewPr>
    <p:cSldViewPr snapToGrid="0" snapToObjects="1">
      <p:cViewPr>
        <p:scale>
          <a:sx n="50" d="100"/>
          <a:sy n="50" d="100"/>
        </p:scale>
        <p:origin x="6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/>
              <a:t> </a:t>
            </a:r>
            <a:r>
              <a:rPr lang="en-US" altLang="zh-CN" sz="5400" b="1" dirty="0"/>
              <a:t>Android</a:t>
            </a:r>
            <a:r>
              <a:rPr lang="zh-CN" altLang="en-US" sz="5400" b="1" dirty="0"/>
              <a:t>应用程序开发教程</a:t>
            </a:r>
            <a:r>
              <a:rPr lang="en-US" altLang="zh-CN" sz="5400" b="1" dirty="0"/>
              <a:t>——Android Studio</a:t>
            </a:r>
            <a:r>
              <a:rPr lang="zh-CN" altLang="en-US" sz="5400" b="1" dirty="0"/>
              <a:t>版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第</a:t>
            </a:r>
            <a:r>
              <a:rPr kumimoji="1" lang="en-US" altLang="zh-CN" sz="3600" dirty="0"/>
              <a:t>3</a:t>
            </a:r>
            <a:r>
              <a:rPr kumimoji="1" lang="zh-CN" altLang="en-US" sz="3600" dirty="0"/>
              <a:t>章  基本程序单元</a:t>
            </a:r>
            <a:r>
              <a:rPr kumimoji="1" lang="en-US" altLang="zh-CN" sz="3600" dirty="0"/>
              <a:t>Activity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2927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3.1 </a:t>
            </a:r>
            <a:r>
              <a:rPr lang="zh-CN" altLang="en-US" b="1" dirty="0"/>
              <a:t>基本程序单元</a:t>
            </a:r>
            <a:r>
              <a:rPr lang="en-US" altLang="zh-CN" b="1" dirty="0"/>
              <a:t>Activity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Android</a:t>
            </a:r>
            <a:r>
              <a:rPr lang="zh-CN" altLang="en-US" sz="2400" dirty="0"/>
              <a:t>中，</a:t>
            </a:r>
            <a:r>
              <a:rPr lang="en-US" altLang="zh-CN" sz="2400" dirty="0"/>
              <a:t>Activity</a:t>
            </a:r>
            <a:r>
              <a:rPr lang="zh-CN" altLang="en-US" sz="2400" dirty="0"/>
              <a:t>（活动）表示一个单一屏幕上的用户界面。例如，电子邮件应用程序主界面可能是一个</a:t>
            </a:r>
            <a:r>
              <a:rPr lang="en-US" altLang="zh-CN" sz="2400" dirty="0"/>
              <a:t>Activity</a:t>
            </a:r>
            <a:r>
              <a:rPr lang="zh-CN" altLang="en-US" sz="2400" dirty="0"/>
              <a:t>，显示新的电子邮件列表则是另一个</a:t>
            </a:r>
            <a:r>
              <a:rPr lang="en-US" altLang="zh-CN" sz="2400" dirty="0"/>
              <a:t>Activity</a:t>
            </a:r>
            <a:r>
              <a:rPr lang="zh-CN" altLang="en-US" sz="2400" dirty="0"/>
              <a:t>，撰写电子邮件又是其它的</a:t>
            </a:r>
            <a:r>
              <a:rPr lang="en-US" altLang="zh-CN" sz="2400" dirty="0"/>
              <a:t>Activity</a:t>
            </a:r>
            <a:r>
              <a:rPr lang="zh-CN" altLang="en-US" sz="2400" dirty="0"/>
              <a:t>。如果应用程序有一个以上的</a:t>
            </a:r>
            <a:r>
              <a:rPr lang="en-US" altLang="zh-CN" sz="2400" dirty="0"/>
              <a:t>Activity</a:t>
            </a:r>
            <a:r>
              <a:rPr lang="zh-CN" altLang="en-US" sz="2400" dirty="0"/>
              <a:t>，则应该在</a:t>
            </a:r>
            <a:r>
              <a:rPr lang="en-US" altLang="zh-CN" sz="2400" dirty="0"/>
              <a:t>AndroidManifest.xml</a:t>
            </a:r>
            <a:r>
              <a:rPr lang="zh-CN" altLang="en-US" sz="2400" dirty="0"/>
              <a:t>配置文件中将其中一个</a:t>
            </a:r>
            <a:r>
              <a:rPr lang="en-US" altLang="zh-CN" sz="2400" dirty="0"/>
              <a:t>Activity</a:t>
            </a:r>
            <a:r>
              <a:rPr lang="zh-CN" altLang="en-US" sz="2400" dirty="0"/>
              <a:t>标记为启动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以开启应用程序。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如果你曾经使用过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C++</a:t>
            </a:r>
            <a:r>
              <a:rPr lang="zh-CN" altLang="en-US" sz="2400" dirty="0"/>
              <a:t>和</a:t>
            </a:r>
            <a:r>
              <a:rPr lang="en-US" altLang="zh-CN" sz="2400" dirty="0"/>
              <a:t>Java</a:t>
            </a:r>
            <a:r>
              <a:rPr lang="zh-CN" altLang="en-US" sz="2400" dirty="0"/>
              <a:t>，就会知道一般程序是从</a:t>
            </a:r>
            <a:r>
              <a:rPr lang="en-US" altLang="zh-CN" sz="2400" dirty="0"/>
              <a:t>main( )</a:t>
            </a:r>
            <a:r>
              <a:rPr lang="zh-CN" altLang="en-US" sz="2400" dirty="0"/>
              <a:t>函数开始运行的。相似地，</a:t>
            </a:r>
            <a:r>
              <a:rPr lang="en-US" altLang="zh-CN" sz="2400" dirty="0"/>
              <a:t>Android</a:t>
            </a:r>
            <a:r>
              <a:rPr lang="zh-CN" altLang="en-US" sz="2400" dirty="0"/>
              <a:t>系统是是从</a:t>
            </a:r>
            <a:r>
              <a:rPr lang="en-US" altLang="zh-CN" sz="2400" dirty="0" err="1"/>
              <a:t>MainActivity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onCreate</a:t>
            </a:r>
            <a:r>
              <a:rPr lang="en-US" altLang="zh-CN" sz="2400" dirty="0"/>
              <a:t>( )</a:t>
            </a:r>
            <a:r>
              <a:rPr lang="zh-CN" altLang="en-US" sz="2400" dirty="0"/>
              <a:t>方法调用开始启动程序的。在图</a:t>
            </a:r>
            <a:r>
              <a:rPr lang="en-US" altLang="zh-CN" sz="2400" dirty="0"/>
              <a:t>3.1</a:t>
            </a:r>
            <a:r>
              <a:rPr lang="zh-CN" altLang="en-US" sz="2400" dirty="0"/>
              <a:t>中，用矩形方框表示可以被回调的方法，椭圆形表示</a:t>
            </a:r>
            <a:r>
              <a:rPr lang="en-US" altLang="zh-CN" sz="2400" dirty="0" err="1"/>
              <a:t>Acitivity</a:t>
            </a:r>
            <a:r>
              <a:rPr lang="zh-CN" altLang="en-US" sz="2400" dirty="0"/>
              <a:t>的状态。从该图中可以看出，在一个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的生命周期中有表</a:t>
            </a:r>
            <a:r>
              <a:rPr lang="en-US" altLang="zh-CN" sz="2400" dirty="0"/>
              <a:t>3.1</a:t>
            </a:r>
            <a:r>
              <a:rPr lang="zh-CN" altLang="en-US" sz="2400" dirty="0"/>
              <a:t>中的方法会被系统调用。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04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en-US" altLang="zh-CN" dirty="0"/>
              <a:t>3.1 Activity</a:t>
            </a:r>
            <a:r>
              <a:rPr lang="zh-CN" altLang="en-US" dirty="0"/>
              <a:t>生命周期中的回调方法</a:t>
            </a:r>
            <a:endParaRPr kumimoji="1"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16133"/>
              </p:ext>
            </p:extLst>
          </p:nvPr>
        </p:nvGraphicFramePr>
        <p:xfrm>
          <a:off x="1187117" y="1428750"/>
          <a:ext cx="10780294" cy="5050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80">
                  <a:extLst>
                    <a:ext uri="{9D8B030D-6E8A-4147-A177-3AD203B41FA5}">
                      <a16:colId xmlns:a16="http://schemas.microsoft.com/office/drawing/2014/main" val="591900576"/>
                    </a:ext>
                  </a:extLst>
                </a:gridCol>
                <a:gridCol w="9056914">
                  <a:extLst>
                    <a:ext uri="{9D8B030D-6E8A-4147-A177-3AD203B41FA5}">
                      <a16:colId xmlns:a16="http://schemas.microsoft.com/office/drawing/2014/main" val="3709485125"/>
                    </a:ext>
                  </a:extLst>
                </a:gridCol>
              </a:tblGrid>
              <a:tr h="2236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回调方法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261556"/>
                  </a:ext>
                </a:extLst>
              </a:tr>
              <a:tr h="760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onStart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在创建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时被调用。该方法是最常见的方法，在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 Studio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创建项目时，会自动创建一个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MainActivity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，在该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MainActivity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中，默认重写了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onCreate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(Bundle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savedInstanceState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方法，用于对该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进行初始化。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930818"/>
                  </a:ext>
                </a:extLst>
              </a:tr>
              <a:tr h="3820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onResume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启动</a:t>
                      </a: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时被回调，也就是当一个</a:t>
                      </a: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变为显示时被回调。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2332738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onPause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由暂停状态恢复为活动状态时调用。调用该方法后，该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位于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堆栈的栈顶。该方法总是在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onPause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方法以后执行。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051179"/>
                  </a:ext>
                </a:extLst>
              </a:tr>
              <a:tr h="7870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onStop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暂停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时被调用。该方法需要被非常快地执行，应用直到该方法执行完毕后，下一个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才能被恢复。该方法通常用于保存数据。比如，当我们在玩游戏时，突然来了一个电话，这是在该方法中保存</a:t>
                      </a:r>
                      <a:r>
                        <a:rPr lang="zh-CN" alt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运行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状态的数据。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3819572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onDestroy()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停止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时被回调。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85628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onRestart()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销毁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时被回调。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972214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onCreate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重新启动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时被回调，该方法总是在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onStart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方法后被执行。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836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65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88" y="0"/>
            <a:ext cx="466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5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3.1</a:t>
            </a:r>
            <a:r>
              <a:rPr lang="zh-CN" altLang="zh-CN" b="1" dirty="0"/>
              <a:t>】</a:t>
            </a:r>
            <a:r>
              <a:rPr lang="en-US" altLang="zh-CN" b="1" dirty="0"/>
              <a:t>Activity</a:t>
            </a:r>
            <a:r>
              <a:rPr lang="zh-CN" altLang="en-US" b="1" dirty="0"/>
              <a:t>（活动）实例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118146"/>
              </p:ext>
            </p:extLst>
          </p:nvPr>
        </p:nvGraphicFramePr>
        <p:xfrm>
          <a:off x="1371600" y="2017987"/>
          <a:ext cx="10224922" cy="3196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6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步骤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打开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 Studio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创建一个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应用，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Application name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（应用名）取名为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Company Domain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（公司域）取名为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Example.com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Minimum SDK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API 18: Android 4.3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Jelly Bean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Empty Activity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不需要修改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 Name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，使用默认值，单击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Finish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（完成）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启动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Genymotion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模拟器，然后在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工程中做如下代码修改。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8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../屏幕快照%202016-03-25%20下午5.23.0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004" y="0"/>
            <a:ext cx="4189095" cy="67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68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../屏幕快照%202016-03-25%20下午5.21.3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97" y="508000"/>
            <a:ext cx="11106014" cy="543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87992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76</TotalTime>
  <Words>499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</vt:lpstr>
      <vt:lpstr>宋体</vt:lpstr>
      <vt:lpstr>Arial</vt:lpstr>
      <vt:lpstr>Franklin Gothic Book</vt:lpstr>
      <vt:lpstr>Times New Roman</vt:lpstr>
      <vt:lpstr>裁剪</vt:lpstr>
      <vt:lpstr> Android应用程序开发教程——Android Studio版</vt:lpstr>
      <vt:lpstr>3.1 基本程序单元Activity </vt:lpstr>
      <vt:lpstr>表3.1 Activity生命周期中的回调方法</vt:lpstr>
      <vt:lpstr>PowerPoint 演示文稿</vt:lpstr>
      <vt:lpstr>【例3.1】Activity（活动）实例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Android应用程序开发教程——Android Studio版</dc:title>
  <dc:creator>77 mar</dc:creator>
  <cp:lastModifiedBy>黄天祥</cp:lastModifiedBy>
  <cp:revision>28</cp:revision>
  <dcterms:created xsi:type="dcterms:W3CDTF">2016-09-05T08:50:20Z</dcterms:created>
  <dcterms:modified xsi:type="dcterms:W3CDTF">2016-09-10T00:36:09Z</dcterms:modified>
</cp:coreProperties>
</file>