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B1BD-47C1-4FB2-B03D-1C2DA397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89242-58FF-436E-A7CA-ED33DD79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FA785-3929-41EF-88BF-7849F070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B0BF-7157-4899-ADB4-E7E900FF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DEB8D-A791-425D-8C2B-1E98FDA3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9CE97-E91E-40EE-B9A2-278C569B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3DACA-FCAF-426B-83FD-3CA64923F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23A25-3C27-43E8-BAD7-DF5FC121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57316-C54D-42B5-A7E9-52DE5767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CFD39-5BB3-4F36-AA48-E6ECDF20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5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4CD4B4-42A8-4EE1-9783-332B8E65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9D982-4827-4237-B60A-3AE17CED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A4D92-CB82-44B2-9585-AEC0DE8E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77EBD-DCD1-41F2-BF9D-B488D54C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0DA8B-2EF1-4211-9177-35F1D05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FAFF8-5339-469D-8A4B-74A0A1BA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B6656-B6BA-4238-864D-1B2C9763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9B385-C42C-4144-84CE-CEB566F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BAA9A-2380-4B56-8274-DE7BDF00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81742-1B18-41F8-AD4E-8F1CB009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483D-7591-4A20-9010-DCD4324B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B3288-B3B0-4E27-856F-6BC0386F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36CD3-4CED-4636-A741-49B684B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6800D-A6DF-4E04-A17F-B2C9B0A7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EB743-A1CB-4756-AA9C-E023F8D4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8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14CF-1371-4DDA-996A-9859F0E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C3900-ABCF-4876-A46A-22032CD48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32E3B-75D8-4C8E-98EF-1B2A5061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53D22-0124-4E3E-B879-1EDACB85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07B58-C1B5-416A-9AB9-A089FA32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94D21-692D-4A8E-9ECE-2DA3614C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7779-6A47-42D5-8213-A76B593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CD6B4-AAE1-4E77-BF92-D2A75339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25D5C-D0F6-45B6-8B83-DBFFBA2A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3F888-FBA7-4211-8071-BC552A5CE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92C44-CCEF-4285-83D3-F71F4DD06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E2B0F-E244-43FF-A49F-A1FC174C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92F0E-83E7-4BC2-BE0C-8AA3D9A0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46F902-2CF8-452F-82DF-94E8733D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4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9B31-05A5-4038-BC96-BA2E1E90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58A9FA-27C7-48BD-A039-65C54408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649DE-944A-471D-B8E1-E58A08D5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E53381-E858-49CA-8CC2-DDF57B9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A2ABF-61A7-41EA-BC6A-48AC6A51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E85764-BCD4-4FE0-A338-3C0EB6F6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703B3-D252-4724-8FA7-651F8228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58A2-21A1-4408-A4F3-3E2225F8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9F9FC-C741-4A2F-B3B7-A184D21A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71F92-A1A9-4832-9FD5-9DA8F60F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F6EDC-405E-4322-809E-A4664935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08471-6C2B-4388-9180-61245B3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0BB17-94DE-4CD3-9B83-522475EF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0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BCDB-9E83-4FDD-8EA7-D36707E7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97F4B-67E1-42F7-A4CE-753AFBBC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77C91-A752-4C3E-AE8D-BC0ADADF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BC531-9D9A-4519-B738-8EEAB6C0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980CD-A44E-467E-BA8B-BEDF8B73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FFFAD-2DE4-4CF2-80A8-02B93310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D23659-F672-4021-85D6-82BE378D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56455-FE02-4CF3-B9C9-719812FC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D7436-509C-4A2C-A30D-74C2C824A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EE70-493C-401F-A764-9B7B393AC48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833E-BDA9-42B2-8E32-60EDB1A7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793B-B8E5-4B4D-B6E1-725E8918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22AC-C2E3-4CFD-879C-2852C9625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0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9F74B1-EDF5-4D7D-8AB5-6DF6F65BC84F}"/>
              </a:ext>
            </a:extLst>
          </p:cNvPr>
          <p:cNvSpPr txBox="1"/>
          <p:nvPr/>
        </p:nvSpPr>
        <p:spPr>
          <a:xfrm>
            <a:off x="4544008" y="0"/>
            <a:ext cx="3103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LibraryCard.h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DD4436-749F-4515-816C-0F656750FDFB}"/>
              </a:ext>
            </a:extLst>
          </p:cNvPr>
          <p:cNvSpPr txBox="1"/>
          <p:nvPr/>
        </p:nvSpPr>
        <p:spPr>
          <a:xfrm>
            <a:off x="4189436" y="861798"/>
            <a:ext cx="8002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LibraryCard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regist</a:t>
            </a:r>
            <a:r>
              <a:rPr lang="en-US" altLang="zh-CN" dirty="0"/>
              <a:t>();                                 //</a:t>
            </a:r>
            <a:r>
              <a:rPr lang="zh-CN" altLang="en-US" dirty="0"/>
              <a:t>用户注册</a:t>
            </a:r>
          </a:p>
          <a:p>
            <a:r>
              <a:rPr lang="en-US" altLang="zh-CN" dirty="0"/>
              <a:t>void login();                                  //</a:t>
            </a:r>
            <a:r>
              <a:rPr lang="zh-CN" altLang="en-US" dirty="0"/>
              <a:t>用户登录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getNumber</a:t>
            </a:r>
            <a:r>
              <a:rPr lang="en-US" altLang="zh-CN" dirty="0"/>
              <a:t>();                          //</a:t>
            </a:r>
            <a:r>
              <a:rPr lang="zh-CN" altLang="en-US" dirty="0"/>
              <a:t>获取当前登录用户的编号</a:t>
            </a:r>
          </a:p>
          <a:p>
            <a:r>
              <a:rPr lang="en-US" altLang="zh-CN" dirty="0"/>
              <a:t>void withdraw(int);                       //</a:t>
            </a:r>
            <a:r>
              <a:rPr lang="zh-CN" altLang="en-US" dirty="0"/>
              <a:t>用户销毁自己的账户</a:t>
            </a:r>
          </a:p>
          <a:p>
            <a:r>
              <a:rPr lang="en-US" altLang="zh-CN" dirty="0"/>
              <a:t>void modify(int);                           //</a:t>
            </a:r>
            <a:r>
              <a:rPr lang="zh-CN" altLang="en-US" dirty="0"/>
              <a:t>用户修改自己的账户基础信息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borrowTag</a:t>
            </a:r>
            <a:r>
              <a:rPr lang="en-US" altLang="zh-CN" dirty="0"/>
              <a:t>(int, string);          //</a:t>
            </a:r>
            <a:r>
              <a:rPr lang="zh-CN" altLang="en-US" dirty="0"/>
              <a:t>在书籍被借阅以后，在读者证上存入信息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returnTag</a:t>
            </a:r>
            <a:r>
              <a:rPr lang="en-US" altLang="zh-CN" dirty="0"/>
              <a:t>(int, string);            //</a:t>
            </a:r>
            <a:r>
              <a:rPr lang="zh-CN" altLang="en-US" dirty="0"/>
              <a:t>在书籍被归还以后，在读者证上存入信息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printID</a:t>
            </a:r>
            <a:r>
              <a:rPr lang="en-US" altLang="zh-CN" dirty="0"/>
              <a:t>(int);                            //</a:t>
            </a:r>
            <a:r>
              <a:rPr lang="zh-CN" altLang="en-US" dirty="0"/>
              <a:t>打印对应读者编号的读者信息</a:t>
            </a:r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refreshDatabase</a:t>
            </a:r>
            <a:r>
              <a:rPr lang="en-US" altLang="zh-CN" dirty="0"/>
              <a:t>();                 //</a:t>
            </a:r>
            <a:r>
              <a:rPr lang="zh-CN" altLang="en-US" dirty="0"/>
              <a:t>测试接口，清空当前用户的数据库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setName</a:t>
            </a:r>
            <a:r>
              <a:rPr lang="en-US" altLang="zh-CN" dirty="0"/>
              <a:t>(</a:t>
            </a:r>
            <a:r>
              <a:rPr lang="en-US" altLang="zh-CN"/>
              <a:t>string);</a:t>
            </a:r>
          </a:p>
          <a:p>
            <a:r>
              <a:rPr lang="en-US" altLang="zh-CN"/>
              <a:t>void </a:t>
            </a:r>
            <a:r>
              <a:rPr lang="en-US" altLang="zh-CN" dirty="0" err="1"/>
              <a:t>setPassword</a:t>
            </a:r>
            <a:r>
              <a:rPr lang="en-US" altLang="zh-CN" dirty="0"/>
              <a:t>(string);</a:t>
            </a:r>
          </a:p>
          <a:p>
            <a:r>
              <a:rPr lang="en-US" altLang="zh-CN" dirty="0"/>
              <a:t>int Number;</a:t>
            </a:r>
          </a:p>
          <a:p>
            <a:r>
              <a:rPr lang="en-US" altLang="zh-CN" dirty="0"/>
              <a:t>string Name;</a:t>
            </a:r>
          </a:p>
          <a:p>
            <a:r>
              <a:rPr lang="en-US" altLang="zh-CN" dirty="0"/>
              <a:t>string Password;</a:t>
            </a:r>
          </a:p>
          <a:p>
            <a:r>
              <a:rPr lang="en-US" altLang="zh-CN" dirty="0"/>
              <a:t>int Level;</a:t>
            </a:r>
          </a:p>
          <a:p>
            <a:r>
              <a:rPr lang="en-US" altLang="zh-CN" dirty="0"/>
              <a:t>int Limit;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Bookcode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858B79-5B40-450C-AA87-C6754CB1A1C5}"/>
              </a:ext>
            </a:extLst>
          </p:cNvPr>
          <p:cNvSpPr txBox="1"/>
          <p:nvPr/>
        </p:nvSpPr>
        <p:spPr>
          <a:xfrm>
            <a:off x="933061" y="2967335"/>
            <a:ext cx="295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LibraryCard</a:t>
            </a:r>
            <a:r>
              <a:rPr lang="zh-CN" altLang="en-US" dirty="0"/>
              <a:t>类用于专门管理跟读者正有关的所有操作，作为</a:t>
            </a:r>
            <a:r>
              <a:rPr lang="en-US" altLang="zh-CN" dirty="0"/>
              <a:t>Library</a:t>
            </a:r>
            <a:r>
              <a:rPr lang="zh-CN" altLang="en-US" dirty="0"/>
              <a:t>类的接口</a:t>
            </a:r>
          </a:p>
        </p:txBody>
      </p:sp>
    </p:spTree>
    <p:extLst>
      <p:ext uri="{BB962C8B-B14F-4D97-AF65-F5344CB8AC3E}">
        <p14:creationId xmlns:p14="http://schemas.microsoft.com/office/powerpoint/2010/main" val="361214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167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l785321595@outlook.com</dc:creator>
  <cp:lastModifiedBy>l785321595@outlook.com</cp:lastModifiedBy>
  <cp:revision>19</cp:revision>
  <dcterms:created xsi:type="dcterms:W3CDTF">2018-06-13T06:53:37Z</dcterms:created>
  <dcterms:modified xsi:type="dcterms:W3CDTF">2018-06-13T07:22:05Z</dcterms:modified>
</cp:coreProperties>
</file>