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BCF5-021B-411E-B302-901F76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93B80-F61D-49FA-8014-0379511D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6D2E-CBA7-4430-875D-538C8108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15DCF-4AEE-4770-835D-1D0EA611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34-2380-4949-97B2-0B8EC45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26D66-DD61-4361-96F4-F367CE8A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FA3EA-4473-45F2-BD55-8DEC98CC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F9948-F60A-4000-9D95-1E332340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BA7C4-3BFB-4595-9721-F6B5628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A2720-6688-4E84-8C8C-5F85D82F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740F30-3BA4-4D96-8750-CB3D7FD0F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8B507-EF7E-4107-A76C-90C9B7FD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E48F8-B58E-4BE3-BFEA-64CF944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F04D6-9A9A-4940-B861-9FC23782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B2E2-00F6-41D5-9AD4-6965E6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18370-D73B-4923-924B-1F864901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091BD-8651-471E-AB73-2200E345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67A8-51D3-4579-BC16-7EE6B40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65697-19A5-49CA-AB16-2AE63233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F2636-217A-4B3E-A35F-41C33D6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B7F6-4BAB-4B87-A67F-8AA283B2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C8D5E-112D-4360-9EC1-206629F9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39F09-9E2C-421F-A60E-B42EA98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C6BDE-7D4F-4B0E-8F10-BDE88102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1B2E7-2669-4492-BAE3-06B8152A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732E-4838-4E46-849A-0BA43DE1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6C2F-F152-4B54-9EAA-3DDE34B9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F8F82-75C8-4D80-956B-B28ADE8B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E1EB-83D6-4135-BC54-6138781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278C8-4FDF-402B-8264-1E60E65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3904D-8C2A-4782-AFB1-B1929AC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7332-7085-473E-97D0-53E02D1C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871A7-87DB-4997-9A5A-9D94EAD4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97E36-D4D6-44CB-8A8C-E504DDB3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C8CF5-5581-48DC-9790-4B019FD9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EF8D19-FF1F-4509-B54F-B25AA420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A87297-ECA7-4975-B303-8944920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1E8AE-1923-449E-85AA-5B8BA95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63AB4-6E8D-4F73-8E05-8103FDF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F066-E3CC-4C9E-B3BB-A60089B6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C19FE-9AF2-41DD-8E63-6967AF4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D3DE9-5244-499E-99B7-3E820945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3C22C-D788-42DC-8BEC-6B541F3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E2CC0-F05E-43B5-8ACE-DDB00F28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A6BF7-FC26-4190-A554-E460472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17B23-2537-40EF-AE0F-0985D7D8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320D-1377-4709-8B1F-DA07261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D6AF1-8C5B-4732-8F02-05B09EEE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F6852-5FB8-4DC6-9CBA-8716BC7A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9915D-520B-4987-B34B-DE88289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B4D58-75BA-49FB-BBC8-35E7C660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FFDD9-B4E1-4AB8-BBDB-FF6CB19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4934-D83C-47C5-AB0E-8A7FAFE1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31C19-C59B-492B-BF6A-984B468D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EFB18-ED1B-4124-8DD3-0C7FF205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34F6C-EA15-400B-8BAF-9A89EEC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900DD-90EC-42B6-87E0-5973CDE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4D80A-AB12-446E-8EA2-5EA772E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C8A41-D2C2-48A6-9F31-90EAEB8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FFAF6-4A9D-4A19-A4E0-4935749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1FDD1-325E-4605-90BC-92ED356AD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619C-B599-463C-B497-DD9E12CB360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4904A-301B-4735-8ED0-9182D306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8840A-6A62-47EB-AD72-317E15017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CD573F-6765-4988-B449-DB1765E47E1B}"/>
              </a:ext>
            </a:extLst>
          </p:cNvPr>
          <p:cNvSpPr/>
          <p:nvPr/>
        </p:nvSpPr>
        <p:spPr>
          <a:xfrm>
            <a:off x="2578217" y="2724325"/>
            <a:ext cx="7312403" cy="1082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6D30B-13F5-4FD5-89F3-0469D1BF20B6}"/>
              </a:ext>
            </a:extLst>
          </p:cNvPr>
          <p:cNvSpPr txBox="1"/>
          <p:nvPr/>
        </p:nvSpPr>
        <p:spPr>
          <a:xfrm>
            <a:off x="3025630" y="2849916"/>
            <a:ext cx="658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1007 find the nth digit </a:t>
            </a:r>
          </a:p>
        </p:txBody>
      </p:sp>
    </p:spTree>
    <p:extLst>
      <p:ext uri="{BB962C8B-B14F-4D97-AF65-F5344CB8AC3E}">
        <p14:creationId xmlns:p14="http://schemas.microsoft.com/office/powerpoint/2010/main" val="975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题目大意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972FC5-A911-4EE6-90D1-9829301A13C6}"/>
              </a:ext>
            </a:extLst>
          </p:cNvPr>
          <p:cNvSpPr txBox="1"/>
          <p:nvPr/>
        </p:nvSpPr>
        <p:spPr>
          <a:xfrm>
            <a:off x="216390" y="1103808"/>
            <a:ext cx="110315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假设：</a:t>
            </a:r>
            <a:br>
              <a:rPr lang="zh-CN" altLang="en-US" sz="3200" dirty="0"/>
            </a:br>
            <a:r>
              <a:rPr lang="en-US" altLang="zh-CN" sz="3200" dirty="0"/>
              <a:t>S1 = 1</a:t>
            </a:r>
            <a:br>
              <a:rPr lang="en-US" altLang="zh-CN" sz="3200" dirty="0"/>
            </a:br>
            <a:r>
              <a:rPr lang="en-US" altLang="zh-CN" sz="3200" dirty="0"/>
              <a:t>S2 = 12</a:t>
            </a:r>
            <a:br>
              <a:rPr lang="en-US" altLang="zh-CN" sz="3200" dirty="0"/>
            </a:br>
            <a:r>
              <a:rPr lang="en-US" altLang="zh-CN" sz="3200" dirty="0"/>
              <a:t>S3 = 123</a:t>
            </a:r>
            <a:br>
              <a:rPr lang="en-US" altLang="zh-CN" sz="3200" dirty="0"/>
            </a:br>
            <a:r>
              <a:rPr lang="en-US" altLang="zh-CN" sz="3200" dirty="0"/>
              <a:t>S4 = 1234</a:t>
            </a:r>
            <a:br>
              <a:rPr lang="en-US" altLang="zh-CN" sz="3200" dirty="0"/>
            </a:br>
            <a:r>
              <a:rPr lang="en-US" altLang="zh-CN" dirty="0"/>
              <a:t>.........</a:t>
            </a:r>
            <a:br>
              <a:rPr lang="en-US" altLang="zh-CN" sz="3200" dirty="0"/>
            </a:br>
            <a:r>
              <a:rPr lang="en-US" altLang="zh-CN" sz="3200" dirty="0"/>
              <a:t>S9 = 123456789</a:t>
            </a:r>
            <a:br>
              <a:rPr lang="en-US" altLang="zh-CN" sz="3200" dirty="0"/>
            </a:br>
            <a:r>
              <a:rPr lang="en-US" altLang="zh-CN" sz="3200" dirty="0"/>
              <a:t>S10 = 1234567891</a:t>
            </a:r>
            <a:br>
              <a:rPr lang="en-US" altLang="zh-CN" sz="3200" dirty="0"/>
            </a:br>
            <a:r>
              <a:rPr lang="en-US" altLang="zh-CN" sz="3200" dirty="0"/>
              <a:t>S11 = 12345678912</a:t>
            </a:r>
            <a:br>
              <a:rPr lang="en-US" altLang="zh-CN" sz="3200" dirty="0"/>
            </a:br>
            <a:r>
              <a:rPr lang="en-US" altLang="zh-CN" dirty="0"/>
              <a:t>............</a:t>
            </a:r>
            <a:br>
              <a:rPr lang="en-US" altLang="zh-CN" sz="3200" dirty="0"/>
            </a:br>
            <a:r>
              <a:rPr lang="en-US" altLang="zh-CN" sz="3200" dirty="0"/>
              <a:t>S18 = 123456789123456789</a:t>
            </a:r>
            <a:br>
              <a:rPr lang="en-US" altLang="zh-CN" sz="3200" dirty="0"/>
            </a:br>
            <a:r>
              <a:rPr lang="en-US" altLang="zh-CN" sz="1600" dirty="0"/>
              <a:t>..................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9C5562-6519-4FD5-ADC1-986737DCFEA2}"/>
              </a:ext>
            </a:extLst>
          </p:cNvPr>
          <p:cNvSpPr txBox="1"/>
          <p:nvPr/>
        </p:nvSpPr>
        <p:spPr>
          <a:xfrm>
            <a:off x="5505596" y="4012296"/>
            <a:ext cx="11031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现把所有串连接起来</a:t>
            </a:r>
            <a:br>
              <a:rPr lang="zh-CN" altLang="en-US" sz="3200" dirty="0"/>
            </a:br>
            <a:r>
              <a:rPr lang="en-US" altLang="zh-CN" sz="3200" dirty="0"/>
              <a:t>S = 1121231234.......1234567891</a:t>
            </a:r>
          </a:p>
          <a:p>
            <a:r>
              <a:rPr lang="en-US" altLang="zh-CN" sz="3200" dirty="0"/>
              <a:t>	23456789112345678912.........</a:t>
            </a:r>
            <a:br>
              <a:rPr lang="en-US" altLang="zh-CN" sz="3200" dirty="0"/>
            </a:br>
            <a:r>
              <a:rPr lang="zh-CN" altLang="en-US" sz="3200" dirty="0"/>
              <a:t>求第</a:t>
            </a:r>
            <a:r>
              <a:rPr lang="en-US" altLang="zh-CN" sz="3200" dirty="0"/>
              <a:t>N</a:t>
            </a:r>
            <a:r>
              <a:rPr lang="zh-CN" altLang="en-US" sz="3200" dirty="0"/>
              <a:t>个数字</a:t>
            </a:r>
          </a:p>
        </p:txBody>
      </p:sp>
    </p:spTree>
    <p:extLst>
      <p:ext uri="{BB962C8B-B14F-4D97-AF65-F5344CB8AC3E}">
        <p14:creationId xmlns:p14="http://schemas.microsoft.com/office/powerpoint/2010/main" val="31235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A39AF7-3536-47EC-B548-34C2F74A8D97}"/>
                  </a:ext>
                </a:extLst>
              </p:cNvPr>
              <p:cNvSpPr txBox="1"/>
              <p:nvPr/>
            </p:nvSpPr>
            <p:spPr>
              <a:xfrm>
                <a:off x="310393" y="1214669"/>
                <a:ext cx="11031523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1.</a:t>
                </a:r>
                <a:r>
                  <a:rPr lang="zh-CN" altLang="en-US" sz="3200" dirty="0"/>
                  <a:t>找到第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个数字所对应的串：</a:t>
                </a:r>
                <a:endParaRPr lang="en-US" altLang="zh-CN" sz="3200" dirty="0"/>
              </a:p>
              <a:p>
                <a:r>
                  <a:rPr lang="zh-CN" altLang="en-US" sz="3200" dirty="0"/>
                  <a:t>   要求第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个整数，题中整数</a:t>
                </a:r>
                <a:r>
                  <a:rPr lang="en-US" altLang="zh-CN" sz="3200" dirty="0"/>
                  <a:t>N(1 &lt;=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  <a:r>
                  <a:rPr lang="zh-CN" altLang="en-US" sz="3200" dirty="0"/>
                  <a:t>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A39AF7-3536-47EC-B548-34C2F74A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1214669"/>
                <a:ext cx="11031523" cy="1119409"/>
              </a:xfrm>
              <a:prstGeom prst="rect">
                <a:avLst/>
              </a:prstGeom>
              <a:blipFill>
                <a:blip r:embed="rId2"/>
                <a:stretch>
                  <a:fillRect l="-1436" t="-7065" b="-1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7BC4FE-7C37-4F17-B833-138099A8E446}"/>
                  </a:ext>
                </a:extLst>
              </p:cNvPr>
              <p:cNvSpPr txBox="1"/>
              <p:nvPr/>
            </p:nvSpPr>
            <p:spPr>
              <a:xfrm>
                <a:off x="310392" y="2217049"/>
                <a:ext cx="11031523" cy="279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   </a:t>
                </a:r>
                <a:r>
                  <a:rPr lang="zh-CN" altLang="en-US" sz="3200" dirty="0"/>
                  <a:t>数字串大小从</a:t>
                </a:r>
                <a:r>
                  <a:rPr lang="en-US" altLang="zh-CN" sz="3200" dirty="0"/>
                  <a:t>1</a:t>
                </a:r>
                <a:r>
                  <a:rPr lang="zh-CN" altLang="en-US" sz="3200" dirty="0"/>
                  <a:t>开始，每次递增</a:t>
                </a:r>
                <a:r>
                  <a:rPr lang="en-US" altLang="zh-CN" sz="3200" dirty="0"/>
                  <a:t>1</a:t>
                </a:r>
                <a:r>
                  <a:rPr lang="zh-CN" altLang="en-US" sz="3200" dirty="0"/>
                  <a:t>。</a:t>
                </a:r>
                <a:endParaRPr lang="en-US" altLang="zh-CN" sz="3200" dirty="0"/>
              </a:p>
              <a:p>
                <a:r>
                  <a:rPr lang="en-US" altLang="zh-CN" sz="3200" dirty="0"/>
                  <a:t>	</a:t>
                </a:r>
                <a:r>
                  <a:rPr lang="zh-CN" altLang="en-US" sz="3200" dirty="0"/>
                  <a:t>此时只要套求和公式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32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r>
                  <a:rPr lang="en-US" altLang="zh-CN" sz="3200" dirty="0"/>
                  <a:t>	</a:t>
                </a:r>
                <a:r>
                  <a:rPr lang="zh-CN" altLang="en-US" sz="32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3200" dirty="0"/>
                  <a:t>，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整数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串</m:t>
                    </m:r>
                  </m:oMath>
                </a14:m>
                <a:r>
                  <a:rPr lang="zh-CN" altLang="en-US" sz="3200" dirty="0"/>
                  <a:t>中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zh-CN" altLang="en-US" sz="3200" dirty="0"/>
                  <a:t>问题：如何高效找到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/>
                  <a:t>位置？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7BC4FE-7C37-4F17-B833-138099A8E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" y="2217049"/>
                <a:ext cx="11031523" cy="2793393"/>
              </a:xfrm>
              <a:prstGeom prst="rect">
                <a:avLst/>
              </a:prstGeom>
              <a:blipFill>
                <a:blip r:embed="rId3"/>
                <a:stretch>
                  <a:fillRect l="-1436" t="-2838" b="-6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A39AF7-3536-47EC-B548-34C2F74A8D97}"/>
                  </a:ext>
                </a:extLst>
              </p:cNvPr>
              <p:cNvSpPr txBox="1"/>
              <p:nvPr/>
            </p:nvSpPr>
            <p:spPr>
              <a:xfrm>
                <a:off x="385893" y="1246547"/>
                <a:ext cx="110315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采用二分法</a:t>
                </a:r>
                <a:endParaRPr lang="en-US" altLang="zh-CN" sz="3200" dirty="0"/>
              </a:p>
              <a:p>
                <a:r>
                  <a:rPr lang="zh-CN" altLang="en-US" sz="3200" dirty="0"/>
                  <a:t>整数</a:t>
                </a:r>
                <a:r>
                  <a:rPr lang="en-US" altLang="zh-CN" sz="3200" dirty="0"/>
                  <a:t>N(1 &lt;=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  <a:r>
                  <a:rPr lang="zh-CN" altLang="en-US" sz="3200" dirty="0"/>
                  <a:t>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A39AF7-3536-47EC-B548-34C2F74A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" y="1246547"/>
                <a:ext cx="11031523" cy="1077218"/>
              </a:xfrm>
              <a:prstGeom prst="rect">
                <a:avLst/>
              </a:prstGeom>
              <a:blipFill>
                <a:blip r:embed="rId2"/>
                <a:stretch>
                  <a:fillRect l="-1381" t="-7345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593A747-0E37-43D7-A22B-4426980FCEC7}"/>
              </a:ext>
            </a:extLst>
          </p:cNvPr>
          <p:cNvCxnSpPr/>
          <p:nvPr/>
        </p:nvCxnSpPr>
        <p:spPr>
          <a:xfrm>
            <a:off x="629174" y="3317846"/>
            <a:ext cx="110315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E06E28-ECD5-4079-860A-B66680DD8EE3}"/>
              </a:ext>
            </a:extLst>
          </p:cNvPr>
          <p:cNvCxnSpPr>
            <a:cxnSpLocks/>
          </p:cNvCxnSpPr>
          <p:nvPr/>
        </p:nvCxnSpPr>
        <p:spPr>
          <a:xfrm>
            <a:off x="629174" y="2848063"/>
            <a:ext cx="0" cy="469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A89B8-549E-438E-BD0B-45C2C40B6CAF}"/>
              </a:ext>
            </a:extLst>
          </p:cNvPr>
          <p:cNvCxnSpPr>
            <a:cxnSpLocks/>
          </p:cNvCxnSpPr>
          <p:nvPr/>
        </p:nvCxnSpPr>
        <p:spPr>
          <a:xfrm>
            <a:off x="11660697" y="2848062"/>
            <a:ext cx="0" cy="469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BAC56D6-0D0C-40AD-99D0-8C22743ED688}"/>
              </a:ext>
            </a:extLst>
          </p:cNvPr>
          <p:cNvSpPr txBox="1"/>
          <p:nvPr/>
        </p:nvSpPr>
        <p:spPr>
          <a:xfrm>
            <a:off x="428539" y="2323765"/>
            <a:ext cx="40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ECE036-F734-4035-8497-F6EBCCB5D687}"/>
                  </a:ext>
                </a:extLst>
              </p:cNvPr>
              <p:cNvSpPr txBox="1"/>
              <p:nvPr/>
            </p:nvSpPr>
            <p:spPr>
              <a:xfrm>
                <a:off x="10962660" y="2332520"/>
                <a:ext cx="13960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3200" dirty="0"/>
                  <a:t>-1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ECE036-F734-4035-8497-F6EBCCB5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660" y="2332520"/>
                <a:ext cx="1396073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8217C7-615A-4159-94E8-4B8326E4353C}"/>
              </a:ext>
            </a:extLst>
          </p:cNvPr>
          <p:cNvCxnSpPr>
            <a:cxnSpLocks/>
          </p:cNvCxnSpPr>
          <p:nvPr/>
        </p:nvCxnSpPr>
        <p:spPr>
          <a:xfrm>
            <a:off x="5679337" y="2848061"/>
            <a:ext cx="0" cy="469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369E55-A71E-4C73-BC85-FC0BBD34A4B3}"/>
                  </a:ext>
                </a:extLst>
              </p:cNvPr>
              <p:cNvSpPr txBox="1"/>
              <p:nvPr/>
            </p:nvSpPr>
            <p:spPr>
              <a:xfrm>
                <a:off x="5076031" y="2320302"/>
                <a:ext cx="1269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3200" dirty="0"/>
                  <a:t>/2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369E55-A71E-4C73-BC85-FC0BBD34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31" y="2320302"/>
                <a:ext cx="1269538" cy="584775"/>
              </a:xfrm>
              <a:prstGeom prst="rect">
                <a:avLst/>
              </a:prstGeom>
              <a:blipFill>
                <a:blip r:embed="rId4"/>
                <a:stretch>
                  <a:fillRect t="-12500" r="-1442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CB2B231-29BA-4929-B128-50BBCFFC5A0C}"/>
              </a:ext>
            </a:extLst>
          </p:cNvPr>
          <p:cNvCxnSpPr>
            <a:cxnSpLocks/>
          </p:cNvCxnSpPr>
          <p:nvPr/>
        </p:nvCxnSpPr>
        <p:spPr>
          <a:xfrm flipV="1">
            <a:off x="3155649" y="3317844"/>
            <a:ext cx="0" cy="665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576634-CD49-4FE0-BABB-247C0B1AA057}"/>
                  </a:ext>
                </a:extLst>
              </p:cNvPr>
              <p:cNvSpPr txBox="1"/>
              <p:nvPr/>
            </p:nvSpPr>
            <p:spPr>
              <a:xfrm>
                <a:off x="2327933" y="4019542"/>
                <a:ext cx="1866561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sz="3200" dirty="0"/>
                  <a:t>取一半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576634-CD49-4FE0-BABB-247C0B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33" y="4019542"/>
                <a:ext cx="1866561" cy="584774"/>
              </a:xfrm>
              <a:prstGeom prst="rect">
                <a:avLst/>
              </a:prstGeom>
              <a:blipFill>
                <a:blip r:embed="rId5"/>
                <a:stretch>
                  <a:fillRect t="-13542" r="-55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774F13-52BA-47D8-8441-2D66462CE841}"/>
              </a:ext>
            </a:extLst>
          </p:cNvPr>
          <p:cNvCxnSpPr>
            <a:cxnSpLocks/>
          </p:cNvCxnSpPr>
          <p:nvPr/>
        </p:nvCxnSpPr>
        <p:spPr>
          <a:xfrm flipV="1">
            <a:off x="4448952" y="3387751"/>
            <a:ext cx="0" cy="24384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3F2F86-2AC8-4EDC-9BBD-47E512783101}"/>
                  </a:ext>
                </a:extLst>
              </p:cNvPr>
              <p:cNvSpPr txBox="1"/>
              <p:nvPr/>
            </p:nvSpPr>
            <p:spPr>
              <a:xfrm>
                <a:off x="3515671" y="5826154"/>
                <a:ext cx="1866561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sz="3200" dirty="0"/>
                  <a:t>取一半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3F2F86-2AC8-4EDC-9BBD-47E51278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71" y="5826154"/>
                <a:ext cx="1866561" cy="584774"/>
              </a:xfrm>
              <a:prstGeom prst="rect">
                <a:avLst/>
              </a:prstGeom>
              <a:blipFill>
                <a:blip r:embed="rId6"/>
                <a:stretch>
                  <a:fillRect t="-13542" r="-55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D6ABFD21-4AA8-4523-8C49-0D630759F090}"/>
              </a:ext>
            </a:extLst>
          </p:cNvPr>
          <p:cNvSpPr txBox="1"/>
          <p:nvPr/>
        </p:nvSpPr>
        <p:spPr>
          <a:xfrm>
            <a:off x="6913927" y="4534235"/>
            <a:ext cx="4746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直到</a:t>
            </a:r>
            <a:r>
              <a:rPr lang="en-US" altLang="zh-CN" sz="3200" dirty="0"/>
              <a:t>left&gt;=right</a:t>
            </a:r>
          </a:p>
          <a:p>
            <a:r>
              <a:rPr lang="en-US" altLang="zh-CN" sz="3200" dirty="0"/>
              <a:t>Left</a:t>
            </a:r>
            <a:r>
              <a:rPr lang="zh-CN" altLang="en-US" sz="3200" dirty="0"/>
              <a:t>即为</a:t>
            </a:r>
            <a:r>
              <a:rPr lang="en-US" altLang="zh-CN" sz="3200" dirty="0"/>
              <a:t>N</a:t>
            </a:r>
            <a:r>
              <a:rPr lang="zh-CN" altLang="en-US" sz="3200" dirty="0"/>
              <a:t>所在的数字串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237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  <p:bldP spid="13" grpId="0"/>
      <p:bldP spid="15" grpId="0"/>
      <p:bldP spid="18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620AE1-FDE6-4321-B8DC-BC7DA4190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922"/>
          <a:stretch/>
        </p:blipFill>
        <p:spPr>
          <a:xfrm>
            <a:off x="419449" y="1252141"/>
            <a:ext cx="4881419" cy="4152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1F42A3-DDF1-4692-8E70-89B6E1A1B5E4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实现方法</a:t>
            </a:r>
          </a:p>
        </p:txBody>
      </p:sp>
    </p:spTree>
    <p:extLst>
      <p:ext uri="{BB962C8B-B14F-4D97-AF65-F5344CB8AC3E}">
        <p14:creationId xmlns:p14="http://schemas.microsoft.com/office/powerpoint/2010/main" val="38047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7BC4FE-7C37-4F17-B833-138099A8E446}"/>
                  </a:ext>
                </a:extLst>
              </p:cNvPr>
              <p:cNvSpPr txBox="1"/>
              <p:nvPr/>
            </p:nvSpPr>
            <p:spPr>
              <a:xfrm>
                <a:off x="310393" y="1160036"/>
                <a:ext cx="110315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整数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串</m:t>
                    </m:r>
                  </m:oMath>
                </a14:m>
                <a:r>
                  <a:rPr lang="zh-CN" altLang="en-US" sz="3200" dirty="0"/>
                  <a:t>中</a:t>
                </a:r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已知，怎么求出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3200" dirty="0"/>
                  <a:t>对应的值</a:t>
                </a:r>
                <a:r>
                  <a:rPr lang="en-US" altLang="zh-CN" sz="3200" dirty="0"/>
                  <a:t>?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7BC4FE-7C37-4F17-B833-138099A8E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1160036"/>
                <a:ext cx="11031523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082B4F-1EA8-4FD6-A3BB-505FC7379118}"/>
                  </a:ext>
                </a:extLst>
              </p:cNvPr>
              <p:cNvSpPr txBox="1"/>
              <p:nvPr/>
            </p:nvSpPr>
            <p:spPr>
              <a:xfrm>
                <a:off x="621468" y="1843638"/>
                <a:ext cx="91936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作差</m:t>
                    </m:r>
                  </m:oMath>
                </a14:m>
                <a:r>
                  <a:rPr lang="zh-CN" altLang="en-US" sz="3200" dirty="0"/>
                  <a:t>，求出与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的打头数字距离差距，</a:t>
                </a:r>
                <a:endParaRPr lang="en-US" altLang="zh-CN" sz="3200" dirty="0"/>
              </a:p>
              <a:p>
                <a:r>
                  <a:rPr lang="zh-CN" altLang="en-US" sz="3200" dirty="0"/>
                  <a:t>打头数字为</a:t>
                </a:r>
                <a:r>
                  <a:rPr lang="en-US" altLang="zh-CN" sz="3200" dirty="0"/>
                  <a:t>1</a:t>
                </a:r>
                <a:r>
                  <a:rPr lang="zh-CN" altLang="en-US" sz="3200" dirty="0"/>
                  <a:t>，以</a:t>
                </a:r>
                <a:r>
                  <a:rPr lang="en-US" altLang="zh-CN" sz="3200" dirty="0"/>
                  <a:t>123456789</a:t>
                </a:r>
                <a:r>
                  <a:rPr lang="zh-CN" altLang="en-US" sz="3200" dirty="0"/>
                  <a:t>为一组进行循环</a:t>
                </a:r>
                <a:endParaRPr lang="en-US" altLang="zh-CN" sz="3200" dirty="0"/>
              </a:p>
              <a:p>
                <a:r>
                  <a:rPr lang="zh-CN" altLang="en-US" sz="3200" dirty="0"/>
                  <a:t>知道差距又知道循环方式，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对应的值就很好求了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082B4F-1EA8-4FD6-A3BB-505FC737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68" y="1843638"/>
                <a:ext cx="9193651" cy="1569660"/>
              </a:xfrm>
              <a:prstGeom prst="rect">
                <a:avLst/>
              </a:prstGeom>
              <a:blipFill>
                <a:blip r:embed="rId3"/>
                <a:stretch>
                  <a:fillRect l="-1724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BF0B7CC-4D62-4B60-9194-BF93C442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7" y="3413297"/>
            <a:ext cx="5879841" cy="68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8FE9D-C91B-4512-AA92-3EEBB138D0A5}"/>
                  </a:ext>
                </a:extLst>
              </p:cNvPr>
              <p:cNvSpPr txBox="1"/>
              <p:nvPr/>
            </p:nvSpPr>
            <p:spPr>
              <a:xfrm>
                <a:off x="5826154" y="3342259"/>
                <a:ext cx="1866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𝑊𝐴</m:t>
                      </m:r>
                    </m:oMath>
                  </m:oMathPara>
                </a14:m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8FE9D-C91B-4512-AA92-3EEBB138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54" y="3342259"/>
                <a:ext cx="186656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E21F803-684B-484F-8521-E78748AA1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67" y="4173256"/>
            <a:ext cx="5548658" cy="608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655594-0C8D-4F57-8EBB-59A480E9258D}"/>
                  </a:ext>
                </a:extLst>
              </p:cNvPr>
              <p:cNvSpPr txBox="1"/>
              <p:nvPr/>
            </p:nvSpPr>
            <p:spPr>
              <a:xfrm>
                <a:off x="5826153" y="4102216"/>
                <a:ext cx="1866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𝑊𝐴</m:t>
                      </m:r>
                    </m:oMath>
                  </m:oMathPara>
                </a14:m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655594-0C8D-4F57-8EBB-59A480E9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53" y="4102216"/>
                <a:ext cx="1866561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07DEB7F-2869-46A8-971C-E19ACD22B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67" y="5004253"/>
            <a:ext cx="5427780" cy="1045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9F312B-0855-4085-961F-69E21DF234AF}"/>
                  </a:ext>
                </a:extLst>
              </p:cNvPr>
              <p:cNvSpPr txBox="1"/>
              <p:nvPr/>
            </p:nvSpPr>
            <p:spPr>
              <a:xfrm>
                <a:off x="5826153" y="5206632"/>
                <a:ext cx="1866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9F312B-0855-4085-961F-69E21DF2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53" y="5206632"/>
                <a:ext cx="1866561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F4DFAEA5-B14A-4CB7-98B9-C9DAB0FE06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3817" y="3342259"/>
            <a:ext cx="3895238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164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Angelo</dc:creator>
  <cp:lastModifiedBy> </cp:lastModifiedBy>
  <cp:revision>9</cp:revision>
  <dcterms:created xsi:type="dcterms:W3CDTF">2018-08-12T09:28:26Z</dcterms:created>
  <dcterms:modified xsi:type="dcterms:W3CDTF">2018-08-14T12:53:29Z</dcterms:modified>
</cp:coreProperties>
</file>