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魁昊" initials="李" lastIdx="1" clrIdx="0">
    <p:extLst>
      <p:ext uri="{19B8F6BF-5375-455C-9EA6-DF929625EA0E}">
        <p15:presenceInfo xmlns:p15="http://schemas.microsoft.com/office/powerpoint/2012/main" userId="2b9485857e9a68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14T20:38:52.311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A8685-0779-4A0D-9470-3CCB04246636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16D3F-188E-4B21-A606-96A9A84571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97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8/14/2018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8/14/2018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2B691C-79AE-4003-B44A-1A65518FE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0426" y="902548"/>
            <a:ext cx="7315200" cy="1348873"/>
          </a:xfrm>
        </p:spPr>
        <p:txBody>
          <a:bodyPr>
            <a:normAutofit fontScale="90000"/>
          </a:bodyPr>
          <a:lstStyle/>
          <a:p>
            <a:r>
              <a:rPr lang="en-US" altLang="zh-CN" sz="9600" dirty="0"/>
              <a:t>1001 {A}+{b}</a:t>
            </a:r>
            <a:endParaRPr lang="zh-CN" altLang="en-US" sz="96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68BB51-2098-4595-9C22-2CE512635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4900" y="5513625"/>
            <a:ext cx="1092769" cy="407781"/>
          </a:xfrm>
        </p:spPr>
        <p:txBody>
          <a:bodyPr/>
          <a:lstStyle/>
          <a:p>
            <a:r>
              <a:rPr lang="en-US" altLang="zh-CN"/>
              <a:t>180815</a:t>
            </a:r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2170CEC-FE2D-46FF-923B-1DEF503552B1}"/>
              </a:ext>
            </a:extLst>
          </p:cNvPr>
          <p:cNvSpPr txBox="1">
            <a:spLocks/>
          </p:cNvSpPr>
          <p:nvPr/>
        </p:nvSpPr>
        <p:spPr>
          <a:xfrm>
            <a:off x="469700" y="2660800"/>
            <a:ext cx="7315200" cy="13488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96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C3E05B6-F941-418D-BF2A-EBD67971DD82}"/>
              </a:ext>
            </a:extLst>
          </p:cNvPr>
          <p:cNvSpPr/>
          <p:nvPr/>
        </p:nvSpPr>
        <p:spPr>
          <a:xfrm>
            <a:off x="265513" y="2324212"/>
            <a:ext cx="853225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1A5CC8"/>
                </a:solidFill>
                <a:latin typeface="&amp;quot"/>
              </a:rPr>
              <a:t>Problem Description</a:t>
            </a:r>
          </a:p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给你两个集合，要求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{A} + {B}.</a:t>
            </a:r>
            <a:b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注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同一个集合中不会有两个相同的元素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. </a:t>
            </a:r>
          </a:p>
          <a:p>
            <a:r>
              <a:rPr lang="en-US" altLang="zh-CN" b="1" dirty="0">
                <a:solidFill>
                  <a:srgbClr val="1A5CC8"/>
                </a:solidFill>
                <a:latin typeface="&amp;quot"/>
              </a:rPr>
              <a:t>Input</a:t>
            </a:r>
          </a:p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每组输入数据分为三行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第一行有两个数字</a:t>
            </a:r>
            <a:r>
              <a:rPr lang="en-US" altLang="zh-CN" dirty="0" err="1">
                <a:solidFill>
                  <a:srgbClr val="000000"/>
                </a:solidFill>
                <a:latin typeface="Verdana" panose="020B0604030504040204" pitchFamily="34" charset="0"/>
              </a:rPr>
              <a:t>n,m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(0&lt;</a:t>
            </a:r>
            <a:r>
              <a:rPr lang="en-US" altLang="zh-CN" dirty="0" err="1">
                <a:solidFill>
                  <a:srgbClr val="000000"/>
                </a:solidFill>
                <a:latin typeface="Verdana" panose="020B0604030504040204" pitchFamily="34" charset="0"/>
              </a:rPr>
              <a:t>n,m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&lt;=10000),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分别表示集合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和集合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B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的元素个数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后两行分别表示集合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和集合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B.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每个元素为不超出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int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范围的整数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每个元素之间有一个空格隔开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. </a:t>
            </a:r>
          </a:p>
          <a:p>
            <a:r>
              <a:rPr lang="en-US" altLang="zh-CN" b="1" dirty="0">
                <a:solidFill>
                  <a:srgbClr val="1A5CC8"/>
                </a:solidFill>
                <a:latin typeface="&amp;quot"/>
              </a:rPr>
              <a:t>Output</a:t>
            </a:r>
          </a:p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针对每组数据输出一行数据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表示合并后的集合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要求从小到大输出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每个元素之间有一个空格隔开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. </a:t>
            </a:r>
            <a:endParaRPr lang="en-US" altLang="zh-CN" b="0" i="0" u="none" strike="noStrike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90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C8199EF-52FC-45F0-B056-13BD4A49DE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662" y="762926"/>
            <a:ext cx="5810250" cy="399097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F35E40C-9DC2-4B39-A8A8-73A510A20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309" y="3797700"/>
            <a:ext cx="3525913" cy="278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51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B331F71-5E89-4C73-8C46-6BB10C4495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395" y="754601"/>
            <a:ext cx="7039992" cy="5335481"/>
          </a:xfrm>
        </p:spPr>
      </p:pic>
    </p:spTree>
    <p:extLst>
      <p:ext uri="{BB962C8B-B14F-4D97-AF65-F5344CB8AC3E}">
        <p14:creationId xmlns:p14="http://schemas.microsoft.com/office/powerpoint/2010/main" val="348841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框架">
  <a:themeElements>
    <a:clrScheme name="Frame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10</TotalTime>
  <Words>23</Words>
  <Application>Microsoft Office PowerPoint</Application>
  <PresentationFormat>宽屏</PresentationFormat>
  <Paragraphs>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&amp;quot</vt:lpstr>
      <vt:lpstr>等线</vt:lpstr>
      <vt:lpstr>幼圆</vt:lpstr>
      <vt:lpstr>Corbel</vt:lpstr>
      <vt:lpstr>Verdana</vt:lpstr>
      <vt:lpstr>Wingdings 2</vt:lpstr>
      <vt:lpstr>框架</vt:lpstr>
      <vt:lpstr>1001 {A}+{b}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1001 {A}+{b}</dc:title>
  <dc:creator>李 魁昊</dc:creator>
  <cp:lastModifiedBy>李 魁昊</cp:lastModifiedBy>
  <cp:revision>1</cp:revision>
  <dcterms:created xsi:type="dcterms:W3CDTF">2018-08-14T12:36:03Z</dcterms:created>
  <dcterms:modified xsi:type="dcterms:W3CDTF">2018-08-14T12:46:23Z</dcterms:modified>
</cp:coreProperties>
</file>