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56217-4EED-445D-A6CE-7114AF0A79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All 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1422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FC01F-E1AD-49BA-AE84-1708CF551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6AA58B-DA36-4F26-95F9-FCED96780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1369069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849BE-885D-44CD-B51D-84E784401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题目大意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E338E517-DAEA-403A-B071-ADB4BF9A0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F(</a:t>
            </a:r>
            <a:r>
              <a:rPr lang="en-US" altLang="zh-CN" dirty="0" err="1"/>
              <a:t>x,m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代表一个全是由数字</a:t>
            </a:r>
            <a:r>
              <a:rPr lang="en-US" altLang="zh-CN" dirty="0"/>
              <a:t>x</a:t>
            </a:r>
            <a:r>
              <a:rPr lang="zh-CN" altLang="en-US" dirty="0"/>
              <a:t>组成的</a:t>
            </a:r>
            <a:r>
              <a:rPr lang="en-US" altLang="zh-CN" dirty="0"/>
              <a:t>m</a:t>
            </a:r>
            <a:r>
              <a:rPr lang="zh-CN" altLang="en-US" dirty="0"/>
              <a:t>位数字。（即</a:t>
            </a:r>
            <a:r>
              <a:rPr lang="en-US" altLang="zh-CN" dirty="0"/>
              <a:t>11111</a:t>
            </a:r>
            <a:r>
              <a:rPr lang="zh-CN" altLang="en-US" dirty="0"/>
              <a:t>，</a:t>
            </a:r>
            <a:r>
              <a:rPr lang="en-US" altLang="zh-CN" dirty="0"/>
              <a:t>222222</a:t>
            </a:r>
            <a:r>
              <a:rPr lang="zh-CN" altLang="en-US" dirty="0"/>
              <a:t>，</a:t>
            </a:r>
            <a:r>
              <a:rPr lang="en-US" altLang="zh-CN" dirty="0"/>
              <a:t>3333333</a:t>
            </a:r>
            <a:r>
              <a:rPr lang="zh-CN" altLang="en-US" dirty="0"/>
              <a:t>等）</a:t>
            </a:r>
            <a:endParaRPr lang="en-US" altLang="zh-CN" dirty="0"/>
          </a:p>
          <a:p>
            <a:r>
              <a:rPr lang="zh-CN" altLang="en-US" dirty="0"/>
              <a:t>请计算，以下式子是否成立：</a:t>
            </a:r>
          </a:p>
          <a:p>
            <a:r>
              <a:rPr lang="en-US" altLang="zh-CN" dirty="0"/>
              <a:t>F(</a:t>
            </a:r>
            <a:r>
              <a:rPr lang="en-US" altLang="zh-CN" dirty="0" err="1"/>
              <a:t>x,m</a:t>
            </a:r>
            <a:r>
              <a:rPr lang="en-US" altLang="zh-CN" dirty="0"/>
              <a:t>) mod k ≡ c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0978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D3C358-1128-486E-81FE-1D7D36A0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78D1F4-04AB-4721-9A96-74AC98A8B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第一行一个整数</a:t>
            </a:r>
            <a:r>
              <a:rPr lang="en-US" altLang="zh-CN" dirty="0"/>
              <a:t>T</a:t>
            </a:r>
            <a:r>
              <a:rPr lang="zh-CN" altLang="en-US" dirty="0"/>
              <a:t>表示</a:t>
            </a:r>
            <a:r>
              <a:rPr lang="en-US" altLang="zh-CN" dirty="0"/>
              <a:t>T</a:t>
            </a:r>
            <a:r>
              <a:rPr lang="zh-CN" altLang="en-US" dirty="0"/>
              <a:t>组数据。每组测试数据占一行，包含四个数字</a:t>
            </a:r>
            <a:r>
              <a:rPr lang="en-US" altLang="zh-CN" dirty="0" err="1"/>
              <a:t>x,m,k,c</a:t>
            </a:r>
            <a:endParaRPr lang="en-US" altLang="zh-CN" dirty="0"/>
          </a:p>
          <a:p>
            <a:r>
              <a:rPr lang="en-US" altLang="zh-CN" dirty="0"/>
              <a:t>1≤x≤9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1≤m≤10^10</a:t>
            </a:r>
            <a:r>
              <a:rPr lang="zh-CN" altLang="en-US" dirty="0"/>
              <a:t>（简单循环不行，次数太多）</a:t>
            </a:r>
            <a:endParaRPr lang="en-US" altLang="zh-CN" dirty="0"/>
          </a:p>
          <a:p>
            <a:r>
              <a:rPr lang="en-US" altLang="zh-CN" dirty="0"/>
              <a:t>0≤c&lt;k≤10,000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4300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592BA7-7959-4D9B-A4F0-E3FC1C770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2DACD-B78E-4560-AE9B-7EACCF67B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对于每组数据，输出两行：</a:t>
            </a:r>
          </a:p>
          <a:p>
            <a:r>
              <a:rPr lang="zh-CN" altLang="en-US" dirty="0"/>
              <a:t>第一行输出：</a:t>
            </a:r>
            <a:r>
              <a:rPr lang="en-US" altLang="zh-CN" dirty="0"/>
              <a:t>"Case #</a:t>
            </a:r>
            <a:r>
              <a:rPr lang="en-US" altLang="zh-CN" dirty="0" err="1"/>
              <a:t>i</a:t>
            </a:r>
            <a:r>
              <a:rPr lang="en-US" altLang="zh-CN" dirty="0"/>
              <a:t>:"</a:t>
            </a:r>
            <a:r>
              <a:rPr lang="zh-CN" altLang="en-US" dirty="0"/>
              <a:t>。</a:t>
            </a:r>
          </a:p>
          <a:p>
            <a:r>
              <a:rPr lang="en-US" altLang="zh-CN" dirty="0" err="1"/>
              <a:t>i</a:t>
            </a:r>
            <a:r>
              <a:rPr lang="zh-CN" altLang="en-US" dirty="0"/>
              <a:t>代表第</a:t>
            </a:r>
            <a:r>
              <a:rPr lang="en-US" altLang="zh-CN" dirty="0" err="1"/>
              <a:t>i</a:t>
            </a:r>
            <a:r>
              <a:rPr lang="zh-CN" altLang="en-US" dirty="0"/>
              <a:t>组测试数据。</a:t>
            </a:r>
          </a:p>
          <a:p>
            <a:r>
              <a:rPr lang="zh-CN" altLang="en-US" dirty="0"/>
              <a:t>第二行输出“</a:t>
            </a:r>
            <a:r>
              <a:rPr lang="en-US" altLang="zh-CN" dirty="0"/>
              <a:t>Yes” </a:t>
            </a:r>
            <a:r>
              <a:rPr lang="zh-CN" altLang="en-US" dirty="0"/>
              <a:t>或者 “</a:t>
            </a:r>
            <a:r>
              <a:rPr lang="en-US" altLang="zh-CN" dirty="0"/>
              <a:t>No”</a:t>
            </a:r>
            <a:r>
              <a:rPr lang="zh-CN" altLang="en-US" dirty="0"/>
              <a:t>，代表四个数字，是否能够满足题目中给的公式。</a:t>
            </a:r>
            <a:endParaRPr lang="en-US" altLang="zh-CN" dirty="0"/>
          </a:p>
          <a:p>
            <a:r>
              <a:rPr lang="zh-CN" altLang="en-US" dirty="0"/>
              <a:t>（千万注意格式，最好直接复制，避免少个空格啥的）</a:t>
            </a:r>
          </a:p>
        </p:txBody>
      </p:sp>
    </p:spTree>
    <p:extLst>
      <p:ext uri="{BB962C8B-B14F-4D97-AF65-F5344CB8AC3E}">
        <p14:creationId xmlns:p14="http://schemas.microsoft.com/office/powerpoint/2010/main" val="3819769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F76FC-4263-49A3-A023-49D3C35B1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564822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两种思路（都基于取余运算的法则）</a:t>
            </a:r>
            <a:br>
              <a:rPr lang="en-US" altLang="zh-CN" dirty="0"/>
            </a:br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*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/>
              <a:t>%k=</a:t>
            </a:r>
            <a:r>
              <a:rPr lang="zh-CN" altLang="en-US" dirty="0"/>
              <a:t>（</a:t>
            </a:r>
            <a:r>
              <a:rPr lang="en-US" altLang="zh-CN" dirty="0" err="1"/>
              <a:t>a%k</a:t>
            </a:r>
            <a:r>
              <a:rPr lang="zh-CN" altLang="en-US" dirty="0"/>
              <a:t>）*（</a:t>
            </a:r>
            <a:r>
              <a:rPr lang="en-US" altLang="zh-CN" dirty="0" err="1"/>
              <a:t>b%k</a:t>
            </a:r>
            <a:r>
              <a:rPr lang="zh-CN" altLang="en-US" dirty="0"/>
              <a:t>）</a:t>
            </a:r>
            <a:br>
              <a:rPr lang="en-US" altLang="zh-CN" dirty="0"/>
            </a:br>
            <a:r>
              <a:rPr lang="zh-CN" altLang="en-US" dirty="0"/>
              <a:t>（</a:t>
            </a:r>
            <a:r>
              <a:rPr lang="en-US" altLang="zh-CN" dirty="0" err="1"/>
              <a:t>a+b</a:t>
            </a:r>
            <a:r>
              <a:rPr lang="zh-CN" altLang="en-US" dirty="0"/>
              <a:t>）</a:t>
            </a:r>
            <a:r>
              <a:rPr lang="en-US" altLang="zh-CN" dirty="0"/>
              <a:t>%k=</a:t>
            </a:r>
            <a:r>
              <a:rPr lang="zh-CN" altLang="en-US" dirty="0"/>
              <a:t>（</a:t>
            </a:r>
            <a:r>
              <a:rPr lang="en-US" altLang="zh-CN" dirty="0" err="1"/>
              <a:t>a%k</a:t>
            </a:r>
            <a:r>
              <a:rPr lang="zh-CN" altLang="en-US" dirty="0"/>
              <a:t>）</a:t>
            </a:r>
            <a:r>
              <a:rPr lang="en-US" altLang="zh-CN" dirty="0"/>
              <a:t>+</a:t>
            </a:r>
            <a:r>
              <a:rPr lang="zh-CN" altLang="en-US" dirty="0"/>
              <a:t>（</a:t>
            </a:r>
            <a:r>
              <a:rPr lang="en-US" altLang="zh-CN" dirty="0" err="1"/>
              <a:t>b%k</a:t>
            </a:r>
            <a:r>
              <a:rPr lang="zh-CN" altLang="en-US" dirty="0"/>
              <a:t>）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C15A39-DE78-4DEC-8A44-FB25BB6CF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5240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寻找循环</a:t>
            </a:r>
            <a:endParaRPr lang="en-US" altLang="zh-CN" dirty="0"/>
          </a:p>
          <a:p>
            <a:r>
              <a:rPr lang="zh-CN" altLang="en-US" dirty="0"/>
              <a:t>假设</a:t>
            </a:r>
            <a:r>
              <a:rPr lang="en-US" altLang="zh-CN" dirty="0" err="1"/>
              <a:t>xxxxx</a:t>
            </a:r>
            <a:r>
              <a:rPr lang="en-US" altLang="zh-CN" dirty="0"/>
              <a:t>……x</a:t>
            </a:r>
            <a:r>
              <a:rPr lang="zh-CN" altLang="en-US" dirty="0"/>
              <a:t>为要求的数，</a:t>
            </a:r>
            <a:r>
              <a:rPr lang="en-US" altLang="zh-CN" dirty="0"/>
              <a:t>k</a:t>
            </a:r>
            <a:r>
              <a:rPr lang="zh-CN" altLang="en-US" dirty="0"/>
              <a:t>为取模的对象</a:t>
            </a:r>
            <a:endParaRPr lang="en-US" altLang="zh-CN" dirty="0"/>
          </a:p>
          <a:p>
            <a:r>
              <a:rPr lang="en-US" altLang="zh-CN" dirty="0" err="1"/>
              <a:t>x%k</a:t>
            </a:r>
            <a:r>
              <a:rPr lang="en-US" altLang="zh-CN" dirty="0"/>
              <a:t>=a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en-US" altLang="zh-CN" dirty="0" err="1"/>
              <a:t>xx%k</a:t>
            </a:r>
            <a:r>
              <a:rPr lang="en-US" altLang="zh-CN" dirty="0"/>
              <a:t>=</a:t>
            </a:r>
            <a:r>
              <a:rPr lang="zh-CN" altLang="en-US" dirty="0"/>
              <a:t>（</a:t>
            </a:r>
            <a:r>
              <a:rPr lang="en-US" altLang="zh-CN" dirty="0"/>
              <a:t>10</a:t>
            </a:r>
            <a:r>
              <a:rPr lang="zh-CN" altLang="en-US" dirty="0"/>
              <a:t>*</a:t>
            </a:r>
            <a:r>
              <a:rPr lang="en-US" altLang="zh-CN" dirty="0" err="1"/>
              <a:t>x+x</a:t>
            </a:r>
            <a:r>
              <a:rPr lang="zh-CN" altLang="en-US" dirty="0"/>
              <a:t>）</a:t>
            </a:r>
            <a:r>
              <a:rPr lang="en-US" altLang="zh-CN" dirty="0"/>
              <a:t>%k=</a:t>
            </a:r>
            <a:r>
              <a:rPr lang="zh-CN" altLang="en-US" dirty="0"/>
              <a:t>（</a:t>
            </a:r>
            <a:r>
              <a:rPr lang="en-US" altLang="zh-CN" dirty="0"/>
              <a:t>10%k</a:t>
            </a:r>
            <a:r>
              <a:rPr lang="zh-CN" altLang="en-US" dirty="0"/>
              <a:t>）*（</a:t>
            </a:r>
            <a:r>
              <a:rPr lang="en-US" altLang="zh-CN" dirty="0" err="1"/>
              <a:t>x%k</a:t>
            </a:r>
            <a:r>
              <a:rPr lang="zh-CN" altLang="en-US" dirty="0"/>
              <a:t>）</a:t>
            </a:r>
            <a:r>
              <a:rPr lang="en-US" altLang="zh-CN" dirty="0"/>
              <a:t>+</a:t>
            </a:r>
            <a:r>
              <a:rPr lang="zh-CN" altLang="en-US" dirty="0"/>
              <a:t>（</a:t>
            </a:r>
            <a:r>
              <a:rPr lang="en-US" altLang="zh-CN" dirty="0" err="1"/>
              <a:t>x%k</a:t>
            </a:r>
            <a:r>
              <a:rPr lang="zh-CN" altLang="en-US" dirty="0"/>
              <a:t>）</a:t>
            </a:r>
            <a:r>
              <a:rPr lang="en-US" altLang="zh-CN" dirty="0"/>
              <a:t>=b</a:t>
            </a:r>
            <a:r>
              <a:rPr lang="zh-CN" altLang="en-US" dirty="0"/>
              <a:t>*</a:t>
            </a:r>
            <a:r>
              <a:rPr lang="en-US" altLang="zh-CN" dirty="0" err="1"/>
              <a:t>a+a</a:t>
            </a:r>
            <a:endParaRPr lang="en-US" altLang="zh-CN" dirty="0"/>
          </a:p>
          <a:p>
            <a:r>
              <a:rPr lang="zh-CN" altLang="en-US" dirty="0"/>
              <a:t>当</a:t>
            </a:r>
            <a:endParaRPr lang="en-US" altLang="zh-CN" dirty="0"/>
          </a:p>
          <a:p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 err="1"/>
              <a:t>x%k</a:t>
            </a:r>
            <a:r>
              <a:rPr lang="en-US" altLang="zh-CN" dirty="0"/>
              <a:t>=a</a:t>
            </a:r>
            <a:r>
              <a:rPr lang="zh-CN" altLang="en-US" dirty="0"/>
              <a:t>时</a:t>
            </a:r>
            <a:endParaRPr lang="en-US" altLang="zh-CN" dirty="0"/>
          </a:p>
          <a:p>
            <a:r>
              <a:rPr lang="en-US" altLang="zh-CN" dirty="0"/>
              <a:t>N+1</a:t>
            </a:r>
            <a:r>
              <a:rPr lang="zh-CN" altLang="en-US" dirty="0"/>
              <a:t>个</a:t>
            </a:r>
            <a:r>
              <a:rPr lang="en-US" altLang="zh-CN" dirty="0" err="1"/>
              <a:t>x%k</a:t>
            </a:r>
            <a:r>
              <a:rPr lang="en-US" altLang="zh-CN" dirty="0"/>
              <a:t>=b*</a:t>
            </a:r>
            <a:r>
              <a:rPr lang="en-US" altLang="zh-CN" dirty="0" err="1"/>
              <a:t>a+a</a:t>
            </a:r>
            <a:endParaRPr lang="en-US" altLang="zh-CN" dirty="0"/>
          </a:p>
          <a:p>
            <a:r>
              <a:rPr lang="zh-CN" altLang="en-US" dirty="0"/>
              <a:t>而</a:t>
            </a:r>
            <a:r>
              <a:rPr lang="en-US" altLang="zh-CN" dirty="0"/>
              <a:t>k&lt;=1000;</a:t>
            </a:r>
            <a:r>
              <a:rPr lang="zh-CN" altLang="en-US" dirty="0"/>
              <a:t>所以必有循环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2953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026A9F-EA9B-443C-90E3-CE91A3625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循环代码（要考虑当</a:t>
            </a:r>
            <a:r>
              <a:rPr lang="en-US" altLang="zh-CN" dirty="0"/>
              <a:t>x</a:t>
            </a:r>
            <a:r>
              <a:rPr lang="zh-CN" altLang="en-US" dirty="0"/>
              <a:t>组成的数小于</a:t>
            </a:r>
            <a:r>
              <a:rPr lang="en-US" altLang="zh-CN" dirty="0"/>
              <a:t>k</a:t>
            </a:r>
            <a:r>
              <a:rPr lang="zh-CN" altLang="en-US" dirty="0"/>
              <a:t>的情况，那时是有可能不在循环内的，比如</a:t>
            </a:r>
            <a:r>
              <a:rPr lang="en-US" altLang="zh-CN" dirty="0"/>
              <a:t>x</a:t>
            </a:r>
            <a:r>
              <a:rPr lang="zh-CN" altLang="en-US" dirty="0"/>
              <a:t>为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k</a:t>
            </a:r>
            <a:r>
              <a:rPr lang="zh-CN" altLang="en-US" dirty="0"/>
              <a:t>为</a:t>
            </a:r>
            <a:r>
              <a:rPr lang="en-US" altLang="zh-CN" dirty="0"/>
              <a:t>20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9FB2BF-E217-47A6-B9A1-CC4749080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sz="12800" dirty="0"/>
              <a:t>while(</a:t>
            </a:r>
            <a:r>
              <a:rPr lang="en-US" altLang="zh-CN" sz="12800" dirty="0" err="1"/>
              <a:t>tmp</a:t>
            </a:r>
            <a:r>
              <a:rPr lang="en-US" altLang="zh-CN" sz="12800" dirty="0"/>
              <a:t>&lt;=k&amp;&amp;m--)</a:t>
            </a:r>
            <a:r>
              <a:rPr lang="en-US" altLang="zh-CN" sz="12800" dirty="0" err="1"/>
              <a:t>tmp</a:t>
            </a:r>
            <a:r>
              <a:rPr lang="en-US" altLang="zh-CN" sz="12800" dirty="0"/>
              <a:t>=</a:t>
            </a:r>
            <a:r>
              <a:rPr lang="en-US" altLang="zh-CN" sz="12800" dirty="0" err="1"/>
              <a:t>tmp</a:t>
            </a:r>
            <a:r>
              <a:rPr lang="en-US" altLang="zh-CN" sz="12800" dirty="0"/>
              <a:t>*10+a;</a:t>
            </a:r>
          </a:p>
          <a:p>
            <a:pPr marL="0" indent="0">
              <a:buNone/>
            </a:pPr>
            <a:r>
              <a:rPr lang="en-US" altLang="zh-CN" sz="12800" dirty="0"/>
              <a:t>	if(</a:t>
            </a:r>
            <a:r>
              <a:rPr lang="en-US" altLang="zh-CN" sz="12800" dirty="0" err="1"/>
              <a:t>tmp</a:t>
            </a:r>
            <a:r>
              <a:rPr lang="en-US" altLang="zh-CN" sz="12800" dirty="0"/>
              <a:t>&lt;=k){</a:t>
            </a:r>
          </a:p>
          <a:p>
            <a:pPr marL="0" indent="0">
              <a:buNone/>
            </a:pPr>
            <a:r>
              <a:rPr lang="en-US" altLang="zh-CN" sz="12800" dirty="0"/>
              <a:t>                        if(</a:t>
            </a:r>
            <a:r>
              <a:rPr lang="en-US" altLang="zh-CN" sz="12800" dirty="0" err="1"/>
              <a:t>tmp%k</a:t>
            </a:r>
            <a:r>
              <a:rPr lang="en-US" altLang="zh-CN" sz="12800" dirty="0"/>
              <a:t>==c)puts("Yes");</a:t>
            </a:r>
          </a:p>
          <a:p>
            <a:r>
              <a:rPr lang="en-US" altLang="zh-CN" sz="12800" dirty="0"/>
              <a:t>			else puts("no");</a:t>
            </a:r>
          </a:p>
          <a:p>
            <a:r>
              <a:rPr lang="en-US" altLang="zh-CN" sz="12800" dirty="0"/>
              <a:t>			continue;</a:t>
            </a:r>
          </a:p>
          <a:p>
            <a:r>
              <a:rPr lang="en-US" altLang="zh-CN" sz="12800" dirty="0"/>
              <a:t>		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6216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A3885B-8E90-450D-A80A-D0A8B893C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30820"/>
            <a:ext cx="9603275" cy="5235526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mm=++</a:t>
            </a:r>
            <a:r>
              <a:rPr lang="en-US" altLang="zh-CN" dirty="0" err="1"/>
              <a:t>m,tmp</a:t>
            </a:r>
            <a:r>
              <a:rPr lang="en-US" altLang="zh-CN" dirty="0"/>
              <a:t>/=10;</a:t>
            </a:r>
          </a:p>
          <a:p>
            <a:r>
              <a:rPr lang="en-US" altLang="zh-CN" dirty="0"/>
              <a:t>		while(m--){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tmp</a:t>
            </a:r>
            <a:r>
              <a:rPr lang="en-US" altLang="zh-CN" dirty="0"/>
              <a:t>=</a:t>
            </a:r>
            <a:r>
              <a:rPr lang="en-US" altLang="zh-CN" dirty="0" err="1"/>
              <a:t>tmp</a:t>
            </a:r>
            <a:r>
              <a:rPr lang="en-US" altLang="zh-CN" dirty="0"/>
              <a:t>*10+a;</a:t>
            </a:r>
          </a:p>
          <a:p>
            <a:r>
              <a:rPr lang="en-US" altLang="zh-CN" dirty="0"/>
              <a:t>			int </a:t>
            </a:r>
            <a:r>
              <a:rPr lang="en-US" altLang="zh-CN" dirty="0" err="1"/>
              <a:t>ttmp</a:t>
            </a:r>
            <a:r>
              <a:rPr lang="en-US" altLang="zh-CN" dirty="0"/>
              <a:t>=</a:t>
            </a:r>
            <a:r>
              <a:rPr lang="en-US" altLang="zh-CN" dirty="0" err="1"/>
              <a:t>tmp%k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tmp</a:t>
            </a:r>
            <a:r>
              <a:rPr lang="en-US" altLang="zh-CN" dirty="0"/>
              <a:t>%=k;</a:t>
            </a:r>
          </a:p>
          <a:p>
            <a:r>
              <a:rPr lang="en-US" altLang="zh-CN" dirty="0"/>
              <a:t>			if(v[</a:t>
            </a:r>
            <a:r>
              <a:rPr lang="en-US" altLang="zh-CN" dirty="0" err="1"/>
              <a:t>ttmp</a:t>
            </a:r>
            <a:r>
              <a:rPr lang="en-US" altLang="zh-CN" dirty="0"/>
              <a:t>])break;</a:t>
            </a:r>
          </a:p>
          <a:p>
            <a:r>
              <a:rPr lang="en-US" altLang="zh-CN" dirty="0"/>
              <a:t>			else v[</a:t>
            </a:r>
            <a:r>
              <a:rPr lang="en-US" altLang="zh-CN" dirty="0" err="1"/>
              <a:t>ttmp</a:t>
            </a:r>
            <a:r>
              <a:rPr lang="en-US" altLang="zh-CN" dirty="0"/>
              <a:t>]++,</a:t>
            </a:r>
            <a:r>
              <a:rPr lang="en-US" altLang="zh-CN" dirty="0" err="1"/>
              <a:t>cnt</a:t>
            </a:r>
            <a:r>
              <a:rPr lang="en-US" altLang="zh-CN" dirty="0"/>
              <a:t>++,</a:t>
            </a:r>
            <a:r>
              <a:rPr lang="en-US" altLang="zh-CN" dirty="0" err="1"/>
              <a:t>ans</a:t>
            </a:r>
            <a:r>
              <a:rPr lang="en-US" altLang="zh-CN" dirty="0"/>
              <a:t>[++</a:t>
            </a:r>
            <a:r>
              <a:rPr lang="en-US" altLang="zh-CN" dirty="0" err="1"/>
              <a:t>cct</a:t>
            </a:r>
            <a:r>
              <a:rPr lang="en-US" altLang="zh-CN" dirty="0"/>
              <a:t>]=</a:t>
            </a:r>
            <a:r>
              <a:rPr lang="en-US" altLang="zh-CN" dirty="0" err="1"/>
              <a:t>ttmp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	int </a:t>
            </a:r>
            <a:r>
              <a:rPr lang="en-US" altLang="zh-CN" dirty="0" err="1"/>
              <a:t>vv</a:t>
            </a:r>
            <a:r>
              <a:rPr lang="en-US" altLang="zh-CN" dirty="0"/>
              <a:t>=</a:t>
            </a:r>
            <a:r>
              <a:rPr lang="en-US" altLang="zh-CN" dirty="0" err="1"/>
              <a:t>mm%cnt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	if(</a:t>
            </a:r>
            <a:r>
              <a:rPr lang="en-US" altLang="zh-CN" dirty="0" err="1"/>
              <a:t>vv</a:t>
            </a:r>
            <a:r>
              <a:rPr lang="en-US" altLang="zh-CN" dirty="0"/>
              <a:t>==0)</a:t>
            </a:r>
            <a:r>
              <a:rPr lang="en-US" altLang="zh-CN" dirty="0" err="1"/>
              <a:t>vv</a:t>
            </a:r>
            <a:r>
              <a:rPr lang="en-US" altLang="zh-CN" dirty="0"/>
              <a:t>=</a:t>
            </a:r>
            <a:r>
              <a:rPr lang="en-US" altLang="zh-CN" dirty="0" err="1"/>
              <a:t>cnt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	if(</a:t>
            </a:r>
            <a:r>
              <a:rPr lang="en-US" altLang="zh-CN" dirty="0" err="1"/>
              <a:t>ans</a:t>
            </a:r>
            <a:r>
              <a:rPr lang="en-US" altLang="zh-CN" dirty="0"/>
              <a:t>[</a:t>
            </a:r>
            <a:r>
              <a:rPr lang="en-US" altLang="zh-CN" dirty="0" err="1"/>
              <a:t>vv</a:t>
            </a:r>
            <a:r>
              <a:rPr lang="en-US" altLang="zh-CN" dirty="0"/>
              <a:t>]==c)</a:t>
            </a:r>
            <a:r>
              <a:rPr lang="en-US" altLang="zh-CN" dirty="0" err="1"/>
              <a:t>printf</a:t>
            </a:r>
            <a:r>
              <a:rPr lang="en-US" altLang="zh-CN" dirty="0"/>
              <a:t>("Yes\n");</a:t>
            </a:r>
          </a:p>
          <a:p>
            <a:r>
              <a:rPr lang="en-US" altLang="zh-CN" dirty="0"/>
              <a:t>		else </a:t>
            </a:r>
            <a:r>
              <a:rPr lang="en-US" altLang="zh-CN" dirty="0" err="1"/>
              <a:t>printf</a:t>
            </a:r>
            <a:r>
              <a:rPr lang="en-US" altLang="zh-CN" dirty="0"/>
              <a:t>("No\n");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5333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B6F46A-78F0-4A53-AFA3-852921FCB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355106"/>
            <a:ext cx="9603275" cy="5111239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2.xxx……</a:t>
            </a:r>
            <a:r>
              <a:rPr lang="en-US" altLang="zh-CN" dirty="0" err="1"/>
              <a:t>xxx%k</a:t>
            </a:r>
            <a:r>
              <a:rPr lang="en-US" altLang="zh-CN" dirty="0"/>
              <a:t>=</a:t>
            </a:r>
            <a:r>
              <a:rPr lang="zh-CN" altLang="en-US" dirty="0"/>
              <a:t>（</a:t>
            </a:r>
            <a:r>
              <a:rPr lang="en-US" altLang="zh-CN" dirty="0"/>
              <a:t>x*111……111</a:t>
            </a:r>
            <a:r>
              <a:rPr lang="zh-CN" altLang="en-US" dirty="0"/>
              <a:t>）</a:t>
            </a:r>
            <a:r>
              <a:rPr lang="en-US" altLang="zh-CN" dirty="0"/>
              <a:t>%k</a:t>
            </a:r>
          </a:p>
          <a:p>
            <a:r>
              <a:rPr lang="en-US" altLang="zh-CN" dirty="0"/>
              <a:t>=(</a:t>
            </a:r>
            <a:r>
              <a:rPr lang="en-US" altLang="zh-CN" dirty="0" err="1"/>
              <a:t>x%k</a:t>
            </a:r>
            <a:r>
              <a:rPr lang="en-US" altLang="zh-CN" dirty="0"/>
              <a:t>)%k*((10^n-1)/9)%k</a:t>
            </a:r>
          </a:p>
          <a:p>
            <a:r>
              <a:rPr lang="zh-CN" altLang="en-US" dirty="0"/>
              <a:t>这里</a:t>
            </a:r>
            <a:r>
              <a:rPr lang="en-US" altLang="zh-CN" dirty="0" err="1"/>
              <a:t>x%k</a:t>
            </a:r>
            <a:r>
              <a:rPr lang="zh-CN" altLang="en-US" dirty="0"/>
              <a:t>可以直接算，</a:t>
            </a:r>
            <a:r>
              <a:rPr lang="en-US" altLang="zh-CN" dirty="0"/>
              <a:t>(10^n-1)%k=10^n%k-1%k,</a:t>
            </a:r>
            <a:r>
              <a:rPr lang="zh-CN" altLang="en-US" dirty="0"/>
              <a:t>用快速幂取模</a:t>
            </a:r>
            <a:endParaRPr lang="en-US" altLang="zh-CN" dirty="0"/>
          </a:p>
          <a:p>
            <a:r>
              <a:rPr lang="zh-CN" altLang="en-US" dirty="0"/>
              <a:t>快速幂取模：</a:t>
            </a:r>
            <a:endParaRPr lang="en-US" altLang="zh-CN" dirty="0"/>
          </a:p>
          <a:p>
            <a:r>
              <a:rPr lang="en-US" altLang="zh-CN" dirty="0"/>
              <a:t>long </a:t>
            </a:r>
            <a:r>
              <a:rPr lang="en-US" altLang="zh-CN" dirty="0" err="1"/>
              <a:t>long</a:t>
            </a:r>
            <a:r>
              <a:rPr lang="en-US" altLang="zh-CN" dirty="0"/>
              <a:t> Mode(long </a:t>
            </a:r>
            <a:r>
              <a:rPr lang="en-US" altLang="zh-CN" dirty="0" err="1"/>
              <a:t>long</a:t>
            </a:r>
            <a:r>
              <a:rPr lang="en-US" altLang="zh-CN" dirty="0"/>
              <a:t> a, long </a:t>
            </a:r>
            <a:r>
              <a:rPr lang="en-US" altLang="zh-CN" dirty="0" err="1"/>
              <a:t>long</a:t>
            </a:r>
            <a:r>
              <a:rPr lang="en-US" altLang="zh-CN" dirty="0"/>
              <a:t> b, long </a:t>
            </a:r>
            <a:r>
              <a:rPr lang="en-US" altLang="zh-CN" dirty="0" err="1"/>
              <a:t>long</a:t>
            </a:r>
            <a:r>
              <a:rPr lang="en-US" altLang="zh-CN" dirty="0"/>
              <a:t> mode){</a:t>
            </a:r>
          </a:p>
          <a:p>
            <a:r>
              <a:rPr lang="en-US" altLang="zh-CN" dirty="0"/>
              <a:t>long </a:t>
            </a:r>
            <a:r>
              <a:rPr lang="en-US" altLang="zh-CN" dirty="0" err="1"/>
              <a:t>long</a:t>
            </a:r>
            <a:r>
              <a:rPr lang="en-US" altLang="zh-CN" dirty="0"/>
              <a:t> sum = 1;</a:t>
            </a:r>
          </a:p>
          <a:p>
            <a:r>
              <a:rPr lang="en-US" altLang="zh-CN" dirty="0"/>
              <a:t>a = a % mode;</a:t>
            </a:r>
          </a:p>
          <a:p>
            <a:r>
              <a:rPr lang="en-US" altLang="zh-CN" dirty="0"/>
              <a:t>while (b &gt; 0) {if (b % 2 == 1)//</a:t>
            </a:r>
            <a:r>
              <a:rPr lang="zh-CN" altLang="en-US" dirty="0"/>
              <a:t>判断是否是奇数，是奇数的话将多出来的数事先乘如</a:t>
            </a:r>
            <a:r>
              <a:rPr lang="en-US" altLang="zh-CN" dirty="0"/>
              <a:t>sum</a:t>
            </a:r>
          </a:p>
          <a:p>
            <a:r>
              <a:rPr lang="en-US" altLang="zh-CN" dirty="0"/>
              <a:t>sum = (sum * a) % mode;</a:t>
            </a:r>
          </a:p>
          <a:p>
            <a:r>
              <a:rPr lang="en-US" altLang="zh-CN" dirty="0"/>
              <a:t>b /= 2;</a:t>
            </a:r>
          </a:p>
          <a:p>
            <a:r>
              <a:rPr lang="en-US" altLang="zh-CN" dirty="0"/>
              <a:t>a = (a * a) % mode;// </a:t>
            </a:r>
            <a:r>
              <a:rPr lang="zh-CN" altLang="en-US" dirty="0"/>
              <a:t>不断的两两合并再取模，减小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的规模</a:t>
            </a:r>
            <a:endParaRPr lang="en-US" altLang="zh-CN" dirty="0"/>
          </a:p>
          <a:p>
            <a:r>
              <a:rPr lang="en-US" altLang="zh-CN" dirty="0"/>
              <a:t>}return sum;</a:t>
            </a:r>
          </a:p>
          <a:p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5406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C8D8F-CC47-423F-B846-D0E589397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主要判断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9C84A5-B4E1-4B23-89E7-23CA169FC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sum=Mode(10,m,k*9);</a:t>
            </a:r>
          </a:p>
          <a:p>
            <a:r>
              <a:rPr lang="en-US" altLang="zh-CN" dirty="0"/>
              <a:t>if((sum*a%(9*k)-a%(9*k))%(9*k)==9*c)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6277994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70</TotalTime>
  <Words>537</Words>
  <Application>Microsoft Office PowerPoint</Application>
  <PresentationFormat>宽屏</PresentationFormat>
  <Paragraphs>62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Gill Sans MT</vt:lpstr>
      <vt:lpstr>画廊</vt:lpstr>
      <vt:lpstr>All x</vt:lpstr>
      <vt:lpstr>题目大意</vt:lpstr>
      <vt:lpstr>输入</vt:lpstr>
      <vt:lpstr>输出</vt:lpstr>
      <vt:lpstr>两种思路（都基于取余运算的法则） （a*b）%k=（a%k）*（b%k） （a+b）%k=（a%k）+（b%k） </vt:lpstr>
      <vt:lpstr>循环代码（要考虑当x组成的数小于k的情况，那时是有可能不在循环内的，比如x为3，k为20）</vt:lpstr>
      <vt:lpstr>PowerPoint 演示文稿</vt:lpstr>
      <vt:lpstr>PowerPoint 演示文稿</vt:lpstr>
      <vt:lpstr>主要判断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曹 旭东</dc:creator>
  <cp:lastModifiedBy>曹 旭东</cp:lastModifiedBy>
  <cp:revision>7</cp:revision>
  <dcterms:created xsi:type="dcterms:W3CDTF">2018-08-14T11:04:39Z</dcterms:created>
  <dcterms:modified xsi:type="dcterms:W3CDTF">2018-08-14T12:15:17Z</dcterms:modified>
</cp:coreProperties>
</file>