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EBBA8-EFEC-4ADF-856E-C8FA26ACE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1298448"/>
            <a:ext cx="8220364" cy="2396097"/>
          </a:xfrm>
        </p:spPr>
        <p:txBody>
          <a:bodyPr>
            <a:normAutofit/>
          </a:bodyPr>
          <a:lstStyle/>
          <a:p>
            <a:r>
              <a:rPr lang="zh-CN" altLang="en-US" b="1" dirty="0"/>
              <a:t>暑期实训</a:t>
            </a:r>
            <a:r>
              <a:rPr lang="en-US" altLang="zh-CN" b="1" dirty="0"/>
              <a:t>6 - 1001</a:t>
            </a:r>
            <a:br>
              <a:rPr lang="en-US" altLang="zh-CN" b="1" dirty="0"/>
            </a:br>
            <a:r>
              <a:rPr lang="en-US" altLang="zh-CN" b="1" dirty="0"/>
              <a:t>number </a:t>
            </a:r>
            <a:r>
              <a:rPr lang="en-US" altLang="zh-CN" b="1" dirty="0" err="1"/>
              <a:t>number</a:t>
            </a:r>
            <a:r>
              <a:rPr lang="en-US" altLang="zh-CN" b="1" dirty="0"/>
              <a:t> </a:t>
            </a:r>
            <a:r>
              <a:rPr lang="en-US" altLang="zh-CN" b="1" dirty="0" err="1"/>
              <a:t>number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C53E8E-F84B-4E20-8CE0-1B5A299AC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800" y="3943926"/>
            <a:ext cx="7602415" cy="1640719"/>
          </a:xfrm>
        </p:spPr>
        <p:txBody>
          <a:bodyPr/>
          <a:lstStyle/>
          <a:p>
            <a:r>
              <a:rPr lang="zh-CN" altLang="en-US" b="1" dirty="0"/>
              <a:t>（找规律</a:t>
            </a:r>
            <a:r>
              <a:rPr lang="en-US" altLang="zh-CN" b="1" dirty="0"/>
              <a:t>+</a:t>
            </a:r>
            <a:r>
              <a:rPr lang="zh-CN" altLang="en-US" b="1" dirty="0"/>
              <a:t>矩阵快速幂）</a:t>
            </a:r>
          </a:p>
        </p:txBody>
      </p:sp>
    </p:spTree>
    <p:extLst>
      <p:ext uri="{BB962C8B-B14F-4D97-AF65-F5344CB8AC3E}">
        <p14:creationId xmlns:p14="http://schemas.microsoft.com/office/powerpoint/2010/main" val="103144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FBABF16-C451-4022-BB7B-074D58A94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618" y="780010"/>
            <a:ext cx="8214772" cy="528883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CC290AE-1154-46E1-9C7A-213A860BE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题目大意</a:t>
            </a:r>
          </a:p>
        </p:txBody>
      </p:sp>
    </p:spTree>
    <p:extLst>
      <p:ext uri="{BB962C8B-B14F-4D97-AF65-F5344CB8AC3E}">
        <p14:creationId xmlns:p14="http://schemas.microsoft.com/office/powerpoint/2010/main" val="4266339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C499C-089A-4419-83AC-1880CE45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STEP1</a:t>
            </a:r>
            <a:br>
              <a:rPr lang="en-US" altLang="zh-CN" dirty="0"/>
            </a:br>
            <a:r>
              <a:rPr lang="zh-CN" altLang="en-US" dirty="0"/>
              <a:t>找规律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C6716B-A389-402B-A941-1CAAD650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K=1, n=F(5)-1=4;</a:t>
            </a:r>
          </a:p>
          <a:p>
            <a:r>
              <a:rPr lang="en-US" altLang="zh-CN" sz="2800" dirty="0"/>
              <a:t>K=2,n=F(7)-1=12;</a:t>
            </a:r>
          </a:p>
          <a:p>
            <a:r>
              <a:rPr lang="en-US" altLang="zh-CN" sz="2800" dirty="0"/>
              <a:t>K=3,n=F(9)-1=33;</a:t>
            </a:r>
          </a:p>
          <a:p>
            <a:pPr marL="0" indent="0">
              <a:buNone/>
            </a:pPr>
            <a:r>
              <a:rPr lang="en-US" altLang="zh-CN" sz="2800" dirty="0"/>
              <a:t>   ……………………</a:t>
            </a:r>
          </a:p>
          <a:p>
            <a:r>
              <a:rPr lang="zh-CN" altLang="en-US" sz="2800" dirty="0"/>
              <a:t>通过找规律，发现所求为斐波那契数列第 </a:t>
            </a:r>
            <a:r>
              <a:rPr lang="en-US" altLang="zh-CN" sz="2800" b="1" dirty="0"/>
              <a:t>2*(k+1)+1</a:t>
            </a:r>
            <a:r>
              <a:rPr lang="zh-CN" altLang="en-US" sz="2800" dirty="0"/>
              <a:t>项的值</a:t>
            </a:r>
            <a:r>
              <a:rPr lang="en-US" altLang="zh-CN" sz="2800" b="1" dirty="0"/>
              <a:t>-1</a:t>
            </a:r>
            <a:endParaRPr lang="zh-CN" altLang="en-US" sz="28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031152-4A82-470E-BD4E-6F6C28CD0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255" y="1247118"/>
            <a:ext cx="4645765" cy="26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2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01B0E-10E4-44F7-BDD4-49C8087AE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STEP2</a:t>
            </a:r>
            <a:br>
              <a:rPr lang="en-US" altLang="zh-CN" dirty="0"/>
            </a:br>
            <a:r>
              <a:rPr lang="zh-CN" altLang="en-US" dirty="0"/>
              <a:t>求数列</a:t>
            </a:r>
            <a:r>
              <a:rPr lang="en-US" altLang="zh-CN" dirty="0"/>
              <a:t>F(n)</a:t>
            </a:r>
            <a:br>
              <a:rPr lang="en-US" altLang="zh-CN" dirty="0"/>
            </a:br>
            <a:r>
              <a:rPr lang="zh-CN" altLang="en-US" dirty="0"/>
              <a:t>各项的值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矩阵快速幂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3927190-D17A-4CBD-8F10-7D7B7782F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5141" y="1809848"/>
            <a:ext cx="7257512" cy="322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9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25B2E-A7C6-4D43-9E6E-0B769AB88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代码实现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2CC928-9182-42ED-9006-017FC384F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447" y="0"/>
            <a:ext cx="5723084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A44B51C-2655-467E-ADB3-B7EB6CA90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5247" y="464113"/>
            <a:ext cx="8027544" cy="36645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F01E20E-1FD4-43D6-9E80-FCBC98E0ACA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9" y="4411889"/>
            <a:ext cx="3451781" cy="153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6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41B7C-DE97-4EB1-BA34-D8B58B2A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代码实现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4DFAD7-7C61-43F8-A2A5-704456D13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658" y="342988"/>
            <a:ext cx="6574074" cy="617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99145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54</TotalTime>
  <Words>83</Words>
  <Application>Microsoft Office PowerPoint</Application>
  <PresentationFormat>宽屏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幼圆</vt:lpstr>
      <vt:lpstr>Arial</vt:lpstr>
      <vt:lpstr>Corbel</vt:lpstr>
      <vt:lpstr>Wingdings 2</vt:lpstr>
      <vt:lpstr>框架</vt:lpstr>
      <vt:lpstr>暑期实训6 - 1001 number number number</vt:lpstr>
      <vt:lpstr>题目大意</vt:lpstr>
      <vt:lpstr>STEP1 找规律</vt:lpstr>
      <vt:lpstr>STEP2 求数列F(n) 各项的值  矩阵快速幂</vt:lpstr>
      <vt:lpstr>代码实现</vt:lpstr>
      <vt:lpstr>代码实现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暑期实训6 - 1001 number number number</dc:title>
  <dc:creator>李 杳然</dc:creator>
  <cp:lastModifiedBy>李 杳然</cp:lastModifiedBy>
  <cp:revision>8</cp:revision>
  <dcterms:created xsi:type="dcterms:W3CDTF">2018-08-19T14:28:42Z</dcterms:created>
  <dcterms:modified xsi:type="dcterms:W3CDTF">2018-08-19T15:23:37Z</dcterms:modified>
</cp:coreProperties>
</file>