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4" r:id="rId6"/>
    <p:sldId id="263" r:id="rId7"/>
    <p:sldId id="262" r:id="rId8"/>
    <p:sldId id="261" r:id="rId9"/>
    <p:sldId id="260" r:id="rId10"/>
    <p:sldId id="267" r:id="rId11"/>
    <p:sldId id="266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5780-B3D8-4A45-ADE0-901C3FE6E225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C35F-B2CC-45BA-B4F2-E8DA70399E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age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</cp:revision>
  <dcterms:created xsi:type="dcterms:W3CDTF">2018-08-19T15:00:02Z</dcterms:created>
  <dcterms:modified xsi:type="dcterms:W3CDTF">2018-08-19T15:04:03Z</dcterms:modified>
</cp:coreProperties>
</file>