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75782" y="2078966"/>
            <a:ext cx="5210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Distributing Ballot Boxes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68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414" y="571041"/>
            <a:ext cx="1164358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题目大意</a:t>
            </a:r>
            <a:r>
              <a:rPr lang="en-US" altLang="zh-CN" sz="3200" dirty="0" smtClean="0"/>
              <a:t>:</a:t>
            </a:r>
          </a:p>
          <a:p>
            <a:r>
              <a:rPr lang="zh-CN" altLang="en-US" sz="3200" dirty="0" smtClean="0"/>
              <a:t>输入</a:t>
            </a:r>
            <a:r>
              <a:rPr lang="en-US" altLang="zh-CN" sz="3200" dirty="0" err="1" smtClean="0"/>
              <a:t>n,m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代表目前</a:t>
            </a:r>
            <a:r>
              <a:rPr lang="zh-CN" altLang="en-US" sz="3200" dirty="0"/>
              <a:t>有</a:t>
            </a:r>
            <a:r>
              <a:rPr lang="en-US" altLang="zh-CN" sz="3200" dirty="0"/>
              <a:t>n</a:t>
            </a:r>
            <a:r>
              <a:rPr lang="zh-CN" altLang="en-US" sz="3200" dirty="0"/>
              <a:t>个城市，</a:t>
            </a:r>
            <a:r>
              <a:rPr lang="en-US" altLang="zh-CN" sz="3200" dirty="0"/>
              <a:t>m</a:t>
            </a:r>
            <a:r>
              <a:rPr lang="zh-CN" altLang="en-US" sz="3200" dirty="0"/>
              <a:t>个</a:t>
            </a:r>
            <a:r>
              <a:rPr lang="zh-CN" altLang="en-US" sz="3200" dirty="0" smtClean="0"/>
              <a:t>投票箱（其中</a:t>
            </a:r>
            <a:r>
              <a:rPr lang="en-US" altLang="zh-CN" sz="3200" dirty="0" smtClean="0"/>
              <a:t>n&lt;=m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zh-CN" altLang="en-US" sz="3200" dirty="0" smtClean="0"/>
              <a:t>接下来输入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个整数，表示这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个城市每个城市的人口数量</a:t>
            </a:r>
            <a:endParaRPr lang="en-US" altLang="zh-CN" sz="3200" dirty="0" smtClean="0"/>
          </a:p>
          <a:p>
            <a:r>
              <a:rPr lang="zh-CN" altLang="en-US" sz="3200" dirty="0" smtClean="0"/>
              <a:t>每个城市的人只能将票投入每个城市对应的投票箱中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题目要求</a:t>
            </a:r>
            <a:r>
              <a:rPr lang="en-US" altLang="zh-CN" sz="3200" dirty="0" smtClean="0"/>
              <a:t>:</a:t>
            </a:r>
          </a:p>
          <a:p>
            <a:r>
              <a:rPr lang="zh-CN" altLang="en-US" sz="3200" dirty="0" smtClean="0"/>
              <a:t>投票箱的容量未定。</a:t>
            </a:r>
            <a:endParaRPr lang="en-US" altLang="zh-CN" sz="3200" dirty="0" smtClean="0"/>
          </a:p>
          <a:p>
            <a:r>
              <a:rPr lang="zh-CN" altLang="en-US" sz="3200" dirty="0" smtClean="0"/>
              <a:t>求出所能容纳所有票数的投票箱容量中的最小值。</a:t>
            </a:r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zh-CN" altLang="en-US" sz="32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72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2589" y="741869"/>
            <a:ext cx="7668882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解体思路：二分答案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二分答案步骤</a:t>
            </a:r>
            <a:endParaRPr lang="en-US" altLang="zh-CN" sz="2800" dirty="0" smtClean="0"/>
          </a:p>
          <a:p>
            <a:endParaRPr lang="en-US" altLang="zh-CN" dirty="0"/>
          </a:p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找出所有可能答案中的上限和下限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解析题目，找出评判标准，二分时给予判断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找出题目要求，判断后如何缩小区间找出最优解</a:t>
            </a:r>
            <a:endParaRPr lang="en-US" altLang="zh-CN" sz="32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7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2255" y="577970"/>
            <a:ext cx="1036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由题可知，</a:t>
            </a:r>
            <a:r>
              <a:rPr lang="en-US" altLang="zh-CN" sz="2800" dirty="0" smtClean="0"/>
              <a:t>left</a:t>
            </a:r>
            <a:r>
              <a:rPr lang="zh-CN" altLang="en-US" sz="2800" dirty="0" smtClean="0"/>
              <a:t>最小可为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right</a:t>
            </a:r>
            <a:r>
              <a:rPr lang="zh-CN" altLang="en-US" sz="2800" dirty="0" smtClean="0"/>
              <a:t>为所有所有城市中最大人口数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50" y="1276709"/>
            <a:ext cx="4620075" cy="51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3682" y="571202"/>
            <a:ext cx="5201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可以用每次二分后的</a:t>
            </a:r>
            <a:r>
              <a:rPr lang="en-US" altLang="zh-CN" sz="2000" dirty="0" smtClean="0"/>
              <a:t>mid</a:t>
            </a:r>
            <a:r>
              <a:rPr lang="zh-CN" altLang="en-US" sz="2000" dirty="0" smtClean="0"/>
              <a:t>值作为当前答案，遍历每个城市，求出共需几个此种容量的投票箱，将该值与所规定的投票箱数量进行比较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694098" y="586591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sum&gt;m,</a:t>
            </a:r>
            <a:r>
              <a:rPr lang="zh-CN" altLang="en-US" dirty="0" smtClean="0"/>
              <a:t>则向右缩小区间，反则向左缩小区间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09" y="2057490"/>
            <a:ext cx="4162582" cy="37222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06" y="1894641"/>
            <a:ext cx="3312723" cy="154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8379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203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幼圆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翁 秀年</dc:creator>
  <cp:lastModifiedBy>翁 秀年</cp:lastModifiedBy>
  <cp:revision>4</cp:revision>
  <dcterms:created xsi:type="dcterms:W3CDTF">2018-08-19T13:51:54Z</dcterms:created>
  <dcterms:modified xsi:type="dcterms:W3CDTF">2018-08-19T14:25:39Z</dcterms:modified>
</cp:coreProperties>
</file>