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5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0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C394-2A16-4EFD-AFE0-CDBA9E3232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BD79-AA23-4B55-9DC2-9D71C64C2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9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</a:p>
          <a:p>
            <a:r>
              <a:rPr lang="en-US" altLang="zh-CN" dirty="0" smtClean="0"/>
              <a:t>The new function F(x) is defined as follows: F(x) = max(Si(x)),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1...n. The domain of x is [0, 1000]. Si(x) is a quadric function. Josephina wonders the minimum of F(x). Unfortunately, it's too hard for her to solve this problem. As a super programmer, can you help her?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5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F(X)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new function F(x) is defined as follows: F(x) = max(Si(x)), </a:t>
            </a:r>
            <a:r>
              <a:rPr lang="en-US" altLang="zh-CN" dirty="0" err="1"/>
              <a:t>i</a:t>
            </a:r>
            <a:r>
              <a:rPr lang="en-US" altLang="zh-CN" dirty="0"/>
              <a:t> = 1...n.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domain of x is [0, 1000]. </a:t>
            </a:r>
            <a:endParaRPr lang="en-US" altLang="zh-CN" dirty="0" smtClean="0"/>
          </a:p>
          <a:p>
            <a:r>
              <a:rPr lang="en-US" altLang="zh-CN" dirty="0" smtClean="0"/>
              <a:t>Si(x</a:t>
            </a:r>
            <a:r>
              <a:rPr lang="en-US" altLang="zh-CN" dirty="0"/>
              <a:t>) is a quadric function. 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79887"/>
            <a:ext cx="8077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</a:t>
            </a:r>
            <a:r>
              <a:rPr lang="zh-CN" altLang="en-US" dirty="0" smtClean="0"/>
              <a:t>值极小化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/>
              <a:t>Josephina wonders the minimum of F(x). </a:t>
            </a:r>
            <a:r>
              <a:rPr lang="en-US" altLang="zh-CN" dirty="0" smtClean="0"/>
              <a:t>Unfortunately, it's too hard for her to solve this problem. As a super programmer, can you help her?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三分法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510" y="4660178"/>
            <a:ext cx="8077200" cy="1857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3" y="1603953"/>
            <a:ext cx="4143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Josephina wonders the minimum of F(x).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60" y="4488728"/>
            <a:ext cx="529590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60" y="3572669"/>
            <a:ext cx="4562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1010</vt:lpstr>
      <vt:lpstr>题目大意</vt:lpstr>
      <vt:lpstr>F(X)</vt:lpstr>
      <vt:lpstr>最大值极小化</vt:lpstr>
      <vt:lpstr>三分法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1010</dc:title>
  <dc:creator>Xu Nelly</dc:creator>
  <cp:lastModifiedBy>Xu Nelly</cp:lastModifiedBy>
  <cp:revision>3</cp:revision>
  <dcterms:created xsi:type="dcterms:W3CDTF">2018-08-19T13:29:37Z</dcterms:created>
  <dcterms:modified xsi:type="dcterms:W3CDTF">2018-08-19T13:51:01Z</dcterms:modified>
</cp:coreProperties>
</file>