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79" r:id="rId6"/>
    <p:sldId id="280" r:id="rId7"/>
    <p:sldId id="281" r:id="rId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87406" autoAdjust="0"/>
  </p:normalViewPr>
  <p:slideViewPr>
    <p:cSldViewPr snapToGrid="0" snapToObjects="1">
      <p:cViewPr varScale="1">
        <p:scale>
          <a:sx n="75" d="100"/>
          <a:sy n="75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1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614196" y="795475"/>
            <a:ext cx="5056567" cy="4963610"/>
            <a:chOff x="2710404" y="596349"/>
            <a:chExt cx="3792919" cy="3723192"/>
          </a:xfrm>
        </p:grpSpPr>
        <p:sp>
          <p:nvSpPr>
            <p:cNvPr id="5" name="椭圆 4"/>
            <p:cNvSpPr/>
            <p:nvPr/>
          </p:nvSpPr>
          <p:spPr>
            <a:xfrm>
              <a:off x="2710404" y="596349"/>
              <a:ext cx="3723194" cy="372319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kumimoji="1" lang="zh-CN" altLang="en-US" sz="3200" kern="0" dirty="0">
                <a:solidFill>
                  <a:srgbClr val="103154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09813" y="795758"/>
              <a:ext cx="3324376" cy="33243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kumimoji="1" lang="zh-CN" altLang="en-US" sz="3200" kern="0" dirty="0">
                <a:solidFill>
                  <a:srgbClr val="103154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80952" y="1336899"/>
              <a:ext cx="269134" cy="2691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kumimoji="1" lang="zh-CN" altLang="en-US" sz="3200" kern="0" dirty="0">
                <a:solidFill>
                  <a:srgbClr val="103154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234189" y="2680462"/>
              <a:ext cx="269134" cy="2691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kumimoji="1" lang="zh-CN" altLang="en-US" sz="3200" kern="0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037974" y="2669955"/>
            <a:ext cx="6116052" cy="9079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5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商务报告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37974" y="2201254"/>
            <a:ext cx="6116052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en-US" altLang="zh-CN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037974" y="4156063"/>
            <a:ext cx="6116052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>
            <a:off x="5644217" y="0"/>
            <a:ext cx="6547783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9748" y="749202"/>
            <a:ext cx="5058086" cy="2523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999748" y="290616"/>
            <a:ext cx="4191158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4742" y="-11705"/>
            <a:ext cx="10167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9748" y="749202"/>
            <a:ext cx="5058086" cy="2523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999748" y="290616"/>
            <a:ext cx="4191158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4742" y="-11705"/>
            <a:ext cx="10167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-1" y="0"/>
            <a:ext cx="642165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4522" y="1601749"/>
            <a:ext cx="3545091" cy="8032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PURPOSE</a:t>
            </a:r>
            <a:endParaRPr lang="en-US" altLang="zh-CN" dirty="0"/>
          </a:p>
          <a:p>
            <a:pPr lvl="0"/>
            <a:r>
              <a:rPr lang="en-US" altLang="zh-CN" dirty="0"/>
              <a:t>AND COMPANY PROFILE</a:t>
            </a:r>
            <a:endParaRPr lang="en-US" altLang="zh-CN" dirty="0"/>
          </a:p>
        </p:txBody>
      </p:sp>
      <p:sp>
        <p:nvSpPr>
          <p:cNvPr id="7" name="椭圆 6"/>
          <p:cNvSpPr/>
          <p:nvPr userDrawn="1"/>
        </p:nvSpPr>
        <p:spPr>
          <a:xfrm>
            <a:off x="11222351" y="2521357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1222351" y="3480067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222351" y="4438776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74522" y="2825775"/>
            <a:ext cx="3169114" cy="26930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点击此处添加简短介绍。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410552" y="1562646"/>
            <a:ext cx="61160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5410552" y="2335584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5410552" y="3301266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5410552" y="4266948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-1" y="0"/>
            <a:ext cx="642165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4522" y="1601749"/>
            <a:ext cx="3545091" cy="8032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PURPOSE</a:t>
            </a:r>
            <a:endParaRPr lang="en-US" altLang="zh-CN" dirty="0"/>
          </a:p>
          <a:p>
            <a:pPr lvl="0"/>
            <a:r>
              <a:rPr lang="en-US" altLang="zh-CN" dirty="0"/>
              <a:t>AND COMPANY PROFILE</a:t>
            </a:r>
            <a:endParaRPr lang="en-US" altLang="zh-CN" dirty="0"/>
          </a:p>
        </p:txBody>
      </p:sp>
      <p:sp>
        <p:nvSpPr>
          <p:cNvPr id="7" name="椭圆 6"/>
          <p:cNvSpPr/>
          <p:nvPr userDrawn="1"/>
        </p:nvSpPr>
        <p:spPr>
          <a:xfrm>
            <a:off x="11222351" y="2514584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1222351" y="3473294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222351" y="4432003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1222351" y="5390714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74522" y="2825775"/>
            <a:ext cx="3169114" cy="26930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点击此处添加简短介绍。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410552" y="1555873"/>
            <a:ext cx="61160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5410552" y="2328811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5410552" y="3294493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5410552" y="4260175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5410552" y="5211913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-1" y="0"/>
            <a:ext cx="642165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4522" y="1601749"/>
            <a:ext cx="3545091" cy="8032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PURPOSE</a:t>
            </a:r>
            <a:endParaRPr lang="en-US" altLang="zh-CN" dirty="0"/>
          </a:p>
          <a:p>
            <a:pPr lvl="0"/>
            <a:r>
              <a:rPr lang="en-US" altLang="zh-CN" dirty="0"/>
              <a:t>AND COMPANY PROFILE</a:t>
            </a:r>
            <a:endParaRPr lang="en-US" altLang="zh-CN" dirty="0"/>
          </a:p>
        </p:txBody>
      </p:sp>
      <p:sp>
        <p:nvSpPr>
          <p:cNvPr id="7" name="椭圆 6"/>
          <p:cNvSpPr/>
          <p:nvPr userDrawn="1"/>
        </p:nvSpPr>
        <p:spPr>
          <a:xfrm>
            <a:off x="11222351" y="1596139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1222351" y="2554849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222351" y="3513558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1222351" y="4472269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74522" y="2825775"/>
            <a:ext cx="3169114" cy="26930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点击此处添加简短介绍。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410552" y="637428"/>
            <a:ext cx="61160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5410552" y="1410366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5410552" y="2376048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5410552" y="3341730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5410552" y="4293468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11222351" y="5462147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5410552" y="5283346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flipH="1">
            <a:off x="-1" y="0"/>
            <a:ext cx="642165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4522" y="1601749"/>
            <a:ext cx="3545091" cy="8032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PURPOSE</a:t>
            </a:r>
            <a:endParaRPr lang="en-US" altLang="zh-CN" dirty="0"/>
          </a:p>
          <a:p>
            <a:pPr lvl="0"/>
            <a:r>
              <a:rPr lang="en-US" altLang="zh-CN" dirty="0"/>
              <a:t>AND COMPANY PROFILE</a:t>
            </a:r>
            <a:endParaRPr lang="en-US" altLang="zh-CN" dirty="0"/>
          </a:p>
        </p:txBody>
      </p:sp>
      <p:sp>
        <p:nvSpPr>
          <p:cNvPr id="7" name="椭圆 6"/>
          <p:cNvSpPr/>
          <p:nvPr userDrawn="1"/>
        </p:nvSpPr>
        <p:spPr>
          <a:xfrm>
            <a:off x="11222351" y="1438751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1222351" y="2397461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222351" y="3356170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1222351" y="4314881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74522" y="2825775"/>
            <a:ext cx="3169114" cy="26930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点击此处添加简短介绍。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410552" y="480040"/>
            <a:ext cx="61160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5410552" y="1252978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5410552" y="2218660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5410552" y="3184342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5410552" y="4136080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11222351" y="5277276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11222351" y="6235987"/>
            <a:ext cx="227175" cy="227175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5410552" y="5105448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5410552" y="6057186"/>
            <a:ext cx="5631906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95839" y="2350871"/>
            <a:ext cx="2017065" cy="20170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3335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48571" y="3781404"/>
            <a:ext cx="5058086" cy="3524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48571" y="2765741"/>
            <a:ext cx="419115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9814" y="2162921"/>
            <a:ext cx="3169114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95839" y="2350871"/>
            <a:ext cx="2017065" cy="20170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3335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48571" y="3781404"/>
            <a:ext cx="5058086" cy="3524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48571" y="2765741"/>
            <a:ext cx="419115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9814" y="2162921"/>
            <a:ext cx="3169114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95839" y="2350871"/>
            <a:ext cx="2017065" cy="20170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3335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48571" y="3781404"/>
            <a:ext cx="5058086" cy="3524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48571" y="2765741"/>
            <a:ext cx="419115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9814" y="2162921"/>
            <a:ext cx="3169114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95839" y="2350871"/>
            <a:ext cx="2017065" cy="20170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3335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48571" y="3781404"/>
            <a:ext cx="5058086" cy="3524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48571" y="2765741"/>
            <a:ext cx="419115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 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9814" y="2162921"/>
            <a:ext cx="3169114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3037974" y="2717135"/>
            <a:ext cx="6116052" cy="1107996"/>
          </a:xfrm>
        </p:spPr>
        <p:txBody>
          <a:bodyPr/>
          <a:lstStyle/>
          <a:p>
            <a:r>
              <a:rPr lang="en-US" altLang="zh-CN" sz="6600" dirty="0"/>
              <a:t>PIE</a:t>
            </a:r>
            <a:endParaRPr lang="zh-CN" altLang="en-US" sz="66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037974" y="2201254"/>
            <a:ext cx="6116052" cy="661720"/>
          </a:xfrm>
        </p:spPr>
        <p:txBody>
          <a:bodyPr/>
          <a:lstStyle/>
          <a:p>
            <a:r>
              <a:rPr lang="en-US" altLang="zh-CN" dirty="0"/>
              <a:t>1005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3169949" y="4140865"/>
            <a:ext cx="6116052" cy="338554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周甜甜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7010" y="1715678"/>
            <a:ext cx="10284644" cy="202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个半径大小不同的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pie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分给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F+1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个人（包括主人）。要求每人分到的大小都一样（不能拼接）。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求最大的馅饼面积。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999748" y="290616"/>
            <a:ext cx="4191158" cy="1076325"/>
          </a:xfrm>
        </p:spPr>
        <p:txBody>
          <a:bodyPr/>
          <a:lstStyle/>
          <a:p>
            <a:r>
              <a:rPr lang="zh-CN" altLang="en-US" dirty="0"/>
              <a:t>思路：二分法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34742" y="-11705"/>
            <a:ext cx="1016724" cy="1163267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81" y="1775029"/>
            <a:ext cx="575977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0,max]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区间二分查找符合条件的值。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 descr="E:\0error0warning\练习\pie 最小值最大化.cpp - Dev-C++ 5.11"/>
          <p:cNvPicPr>
            <a:picLocks noChangeAspect="1"/>
          </p:cNvPicPr>
          <p:nvPr/>
        </p:nvPicPr>
        <p:blipFill rotWithShape="1">
          <a:blip r:embed="rId1"/>
          <a:srcRect l="15614" t="33544" r="65719" b="33969"/>
          <a:stretch>
            <a:fillRect/>
          </a:stretch>
        </p:blipFill>
        <p:spPr>
          <a:xfrm>
            <a:off x="5632206" y="2565171"/>
            <a:ext cx="4030400" cy="3796493"/>
          </a:xfrm>
          <a:prstGeom prst="rect">
            <a:avLst/>
          </a:prstGeom>
        </p:spPr>
      </p:pic>
      <p:pic>
        <p:nvPicPr>
          <p:cNvPr id="14" name="图片 13" descr="E:\0error0warning\练习\pie 最小值最大化.cpp - Dev-C++ 5.11"/>
          <p:cNvPicPr>
            <a:picLocks noChangeAspect="1"/>
          </p:cNvPicPr>
          <p:nvPr/>
        </p:nvPicPr>
        <p:blipFill rotWithShape="1">
          <a:blip r:embed="rId2"/>
          <a:srcRect l="11550" t="22954" r="66199" b="35934"/>
          <a:stretch>
            <a:fillRect/>
          </a:stretch>
        </p:blipFill>
        <p:spPr>
          <a:xfrm>
            <a:off x="829646" y="2376997"/>
            <a:ext cx="4030400" cy="41903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3040" y="4693920"/>
            <a:ext cx="4571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288506" y="2376997"/>
            <a:ext cx="1282970" cy="336685"/>
          </a:xfrm>
          <a:prstGeom prst="straightConnector1">
            <a:avLst/>
          </a:prstGeom>
          <a:ln>
            <a:solidFill>
              <a:schemeClr val="accent4">
                <a:alpha val="2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545449" y="1410866"/>
            <a:ext cx="3545617" cy="1849119"/>
          </a:xfrm>
          <a:prstGeom prst="ellipse">
            <a:avLst/>
          </a:prstGeom>
          <a:solidFill>
            <a:schemeClr val="accent4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50989" y="1775029"/>
            <a:ext cx="2167554" cy="108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double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运算的精度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注意点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34742" y="-11705"/>
            <a:ext cx="1016724" cy="1163267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1466" y="2011680"/>
            <a:ext cx="8277014" cy="13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setprecision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设置精度会超时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printf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("%.4lf\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n",l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);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362831" y="2317660"/>
            <a:ext cx="138246" cy="1730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62831" y="2317660"/>
            <a:ext cx="138246" cy="1584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66325" y="3081395"/>
            <a:ext cx="69123" cy="14753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447693" y="2987006"/>
            <a:ext cx="86448" cy="2419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59840" y="3352800"/>
            <a:ext cx="319024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B9460"/>
      </a:accent1>
      <a:accent2>
        <a:srgbClr val="392C47"/>
      </a:accent2>
      <a:accent3>
        <a:srgbClr val="F03F30"/>
      </a:accent3>
      <a:accent4>
        <a:srgbClr val="666666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FFF"/>
    </a:lt2>
    <a:accent1>
      <a:srgbClr val="FB9460"/>
    </a:accent1>
    <a:accent2>
      <a:srgbClr val="392C47"/>
    </a:accent2>
    <a:accent3>
      <a:srgbClr val="F03F30"/>
    </a:accent3>
    <a:accent4>
      <a:srgbClr val="666666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WPS 演示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</vt:lpstr>
      <vt:lpstr>Segoe UI Light</vt:lpstr>
      <vt:lpstr>Century Gothic</vt:lpstr>
      <vt:lpstr>Segoe UI Light</vt:lpstr>
      <vt:lpstr>Arial Unicode MS</vt:lpstr>
      <vt:lpstr>Calibri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不苦</cp:lastModifiedBy>
  <cp:revision>87</cp:revision>
  <dcterms:created xsi:type="dcterms:W3CDTF">2015-08-18T02:51:00Z</dcterms:created>
  <dcterms:modified xsi:type="dcterms:W3CDTF">2018-08-19T23:21:59Z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2017-12-21T06:01:28.2129646Z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2052-10.1.0.7520</vt:lpwstr>
  </property>
</Properties>
</file>