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22D22E-E8CB-45AA-82E0-FF9A3636E3C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1F9A1A7-D6B6-4D42-8B8E-8319B49626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11AEFB2-4C8E-4B60-A9E4-72FCBE6D2771}"/>
              </a:ext>
            </a:extLst>
          </p:cNvPr>
          <p:cNvSpPr>
            <a:spLocks noGrp="1"/>
          </p:cNvSpPr>
          <p:nvPr>
            <p:ph type="dt" sz="half" idx="10"/>
          </p:nvPr>
        </p:nvSpPr>
        <p:spPr/>
        <p:txBody>
          <a:bodyPr/>
          <a:lstStyle/>
          <a:p>
            <a:fld id="{520CE80C-EA0F-4535-BDB6-5BD8B1C43251}" type="datetimeFigureOut">
              <a:rPr lang="zh-CN" altLang="en-US" smtClean="0"/>
              <a:t>2018/8/23</a:t>
            </a:fld>
            <a:endParaRPr lang="zh-CN" altLang="en-US"/>
          </a:p>
        </p:txBody>
      </p:sp>
      <p:sp>
        <p:nvSpPr>
          <p:cNvPr id="5" name="页脚占位符 4">
            <a:extLst>
              <a:ext uri="{FF2B5EF4-FFF2-40B4-BE49-F238E27FC236}">
                <a16:creationId xmlns:a16="http://schemas.microsoft.com/office/drawing/2014/main" id="{C945A810-DC3A-472E-85A0-39E182C907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2C4B6E-1AED-43BA-B8B3-97E534946761}"/>
              </a:ext>
            </a:extLst>
          </p:cNvPr>
          <p:cNvSpPr>
            <a:spLocks noGrp="1"/>
          </p:cNvSpPr>
          <p:nvPr>
            <p:ph type="sldNum" sz="quarter" idx="12"/>
          </p:nvPr>
        </p:nvSpPr>
        <p:spPr/>
        <p:txBody>
          <a:bodyPr/>
          <a:lstStyle/>
          <a:p>
            <a:fld id="{B4B1B67B-0A4A-4498-BA72-7C7B58B6B0F6}" type="slidenum">
              <a:rPr lang="zh-CN" altLang="en-US" smtClean="0"/>
              <a:t>‹#›</a:t>
            </a:fld>
            <a:endParaRPr lang="zh-CN" altLang="en-US"/>
          </a:p>
        </p:txBody>
      </p:sp>
    </p:spTree>
    <p:extLst>
      <p:ext uri="{BB962C8B-B14F-4D97-AF65-F5344CB8AC3E}">
        <p14:creationId xmlns:p14="http://schemas.microsoft.com/office/powerpoint/2010/main" val="137837518"/>
      </p:ext>
    </p:extLst>
  </p:cSld>
  <p:clrMapOvr>
    <a:masterClrMapping/>
  </p:clrMapOvr>
  <p:transition spd="med">
    <p:comb/>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45B22A-76B1-4A46-B148-BDBD47918AF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B883B19-4532-4226-8968-91FE3F2BDE1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77FD42F-2B19-443C-B30B-7CEE2B09045E}"/>
              </a:ext>
            </a:extLst>
          </p:cNvPr>
          <p:cNvSpPr>
            <a:spLocks noGrp="1"/>
          </p:cNvSpPr>
          <p:nvPr>
            <p:ph type="dt" sz="half" idx="10"/>
          </p:nvPr>
        </p:nvSpPr>
        <p:spPr/>
        <p:txBody>
          <a:bodyPr/>
          <a:lstStyle/>
          <a:p>
            <a:fld id="{520CE80C-EA0F-4535-BDB6-5BD8B1C43251}" type="datetimeFigureOut">
              <a:rPr lang="zh-CN" altLang="en-US" smtClean="0"/>
              <a:t>2018/8/23</a:t>
            </a:fld>
            <a:endParaRPr lang="zh-CN" altLang="en-US"/>
          </a:p>
        </p:txBody>
      </p:sp>
      <p:sp>
        <p:nvSpPr>
          <p:cNvPr id="5" name="页脚占位符 4">
            <a:extLst>
              <a:ext uri="{FF2B5EF4-FFF2-40B4-BE49-F238E27FC236}">
                <a16:creationId xmlns:a16="http://schemas.microsoft.com/office/drawing/2014/main" id="{E10C3036-58AB-4FF9-8FBD-096B206EFB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D60267-CF29-4FD0-B1BF-1E0456283847}"/>
              </a:ext>
            </a:extLst>
          </p:cNvPr>
          <p:cNvSpPr>
            <a:spLocks noGrp="1"/>
          </p:cNvSpPr>
          <p:nvPr>
            <p:ph type="sldNum" sz="quarter" idx="12"/>
          </p:nvPr>
        </p:nvSpPr>
        <p:spPr/>
        <p:txBody>
          <a:bodyPr/>
          <a:lstStyle/>
          <a:p>
            <a:fld id="{B4B1B67B-0A4A-4498-BA72-7C7B58B6B0F6}" type="slidenum">
              <a:rPr lang="zh-CN" altLang="en-US" smtClean="0"/>
              <a:t>‹#›</a:t>
            </a:fld>
            <a:endParaRPr lang="zh-CN" altLang="en-US"/>
          </a:p>
        </p:txBody>
      </p:sp>
    </p:spTree>
    <p:extLst>
      <p:ext uri="{BB962C8B-B14F-4D97-AF65-F5344CB8AC3E}">
        <p14:creationId xmlns:p14="http://schemas.microsoft.com/office/powerpoint/2010/main" val="1164186990"/>
      </p:ext>
    </p:extLst>
  </p:cSld>
  <p:clrMapOvr>
    <a:masterClrMapping/>
  </p:clrMapOvr>
  <p:transition spd="med">
    <p:comb/>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D67EB91-1D8F-4D50-A08C-FB02E60E765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C199FBF-69CC-4966-87E1-C91116FE1AA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5F88DC1-52F0-423E-9E09-27E240225F00}"/>
              </a:ext>
            </a:extLst>
          </p:cNvPr>
          <p:cNvSpPr>
            <a:spLocks noGrp="1"/>
          </p:cNvSpPr>
          <p:nvPr>
            <p:ph type="dt" sz="half" idx="10"/>
          </p:nvPr>
        </p:nvSpPr>
        <p:spPr/>
        <p:txBody>
          <a:bodyPr/>
          <a:lstStyle/>
          <a:p>
            <a:fld id="{520CE80C-EA0F-4535-BDB6-5BD8B1C43251}" type="datetimeFigureOut">
              <a:rPr lang="zh-CN" altLang="en-US" smtClean="0"/>
              <a:t>2018/8/23</a:t>
            </a:fld>
            <a:endParaRPr lang="zh-CN" altLang="en-US"/>
          </a:p>
        </p:txBody>
      </p:sp>
      <p:sp>
        <p:nvSpPr>
          <p:cNvPr id="5" name="页脚占位符 4">
            <a:extLst>
              <a:ext uri="{FF2B5EF4-FFF2-40B4-BE49-F238E27FC236}">
                <a16:creationId xmlns:a16="http://schemas.microsoft.com/office/drawing/2014/main" id="{E4057C4E-736D-4777-95F4-0CD91E8BE5E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DA65D67-BD40-4765-A398-48D34C98E8FD}"/>
              </a:ext>
            </a:extLst>
          </p:cNvPr>
          <p:cNvSpPr>
            <a:spLocks noGrp="1"/>
          </p:cNvSpPr>
          <p:nvPr>
            <p:ph type="sldNum" sz="quarter" idx="12"/>
          </p:nvPr>
        </p:nvSpPr>
        <p:spPr/>
        <p:txBody>
          <a:bodyPr/>
          <a:lstStyle/>
          <a:p>
            <a:fld id="{B4B1B67B-0A4A-4498-BA72-7C7B58B6B0F6}" type="slidenum">
              <a:rPr lang="zh-CN" altLang="en-US" smtClean="0"/>
              <a:t>‹#›</a:t>
            </a:fld>
            <a:endParaRPr lang="zh-CN" altLang="en-US"/>
          </a:p>
        </p:txBody>
      </p:sp>
    </p:spTree>
    <p:extLst>
      <p:ext uri="{BB962C8B-B14F-4D97-AF65-F5344CB8AC3E}">
        <p14:creationId xmlns:p14="http://schemas.microsoft.com/office/powerpoint/2010/main" val="1389786367"/>
      </p:ext>
    </p:extLst>
  </p:cSld>
  <p:clrMapOvr>
    <a:masterClrMapping/>
  </p:clrMapOvr>
  <p:transition spd="med">
    <p:comb/>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8E7E85-F3E6-4B94-BCDF-305AF0B6F50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25E7B9B-3385-4379-A4AE-BD80A709DE2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ECDB778-5B7F-4DA9-817A-698887B39E38}"/>
              </a:ext>
            </a:extLst>
          </p:cNvPr>
          <p:cNvSpPr>
            <a:spLocks noGrp="1"/>
          </p:cNvSpPr>
          <p:nvPr>
            <p:ph type="dt" sz="half" idx="10"/>
          </p:nvPr>
        </p:nvSpPr>
        <p:spPr/>
        <p:txBody>
          <a:bodyPr/>
          <a:lstStyle/>
          <a:p>
            <a:fld id="{520CE80C-EA0F-4535-BDB6-5BD8B1C43251}" type="datetimeFigureOut">
              <a:rPr lang="zh-CN" altLang="en-US" smtClean="0"/>
              <a:t>2018/8/23</a:t>
            </a:fld>
            <a:endParaRPr lang="zh-CN" altLang="en-US"/>
          </a:p>
        </p:txBody>
      </p:sp>
      <p:sp>
        <p:nvSpPr>
          <p:cNvPr id="5" name="页脚占位符 4">
            <a:extLst>
              <a:ext uri="{FF2B5EF4-FFF2-40B4-BE49-F238E27FC236}">
                <a16:creationId xmlns:a16="http://schemas.microsoft.com/office/drawing/2014/main" id="{98D6DDA6-B232-410A-A3C0-D6B3337A87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D8E688-5DA0-4688-A779-5E9792E6265F}"/>
              </a:ext>
            </a:extLst>
          </p:cNvPr>
          <p:cNvSpPr>
            <a:spLocks noGrp="1"/>
          </p:cNvSpPr>
          <p:nvPr>
            <p:ph type="sldNum" sz="quarter" idx="12"/>
          </p:nvPr>
        </p:nvSpPr>
        <p:spPr/>
        <p:txBody>
          <a:bodyPr/>
          <a:lstStyle/>
          <a:p>
            <a:fld id="{B4B1B67B-0A4A-4498-BA72-7C7B58B6B0F6}" type="slidenum">
              <a:rPr lang="zh-CN" altLang="en-US" smtClean="0"/>
              <a:t>‹#›</a:t>
            </a:fld>
            <a:endParaRPr lang="zh-CN" altLang="en-US"/>
          </a:p>
        </p:txBody>
      </p:sp>
    </p:spTree>
    <p:extLst>
      <p:ext uri="{BB962C8B-B14F-4D97-AF65-F5344CB8AC3E}">
        <p14:creationId xmlns:p14="http://schemas.microsoft.com/office/powerpoint/2010/main" val="3406699722"/>
      </p:ext>
    </p:extLst>
  </p:cSld>
  <p:clrMapOvr>
    <a:masterClrMapping/>
  </p:clrMapOvr>
  <p:transition spd="med">
    <p:comb/>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B89D86-5B90-46FE-8D15-9E6F897AA12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B293AD5-2BB6-4BB1-B970-E3680105C9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20A3AD8-E137-4EF5-841C-65078B9A2249}"/>
              </a:ext>
            </a:extLst>
          </p:cNvPr>
          <p:cNvSpPr>
            <a:spLocks noGrp="1"/>
          </p:cNvSpPr>
          <p:nvPr>
            <p:ph type="dt" sz="half" idx="10"/>
          </p:nvPr>
        </p:nvSpPr>
        <p:spPr/>
        <p:txBody>
          <a:bodyPr/>
          <a:lstStyle/>
          <a:p>
            <a:fld id="{520CE80C-EA0F-4535-BDB6-5BD8B1C43251}" type="datetimeFigureOut">
              <a:rPr lang="zh-CN" altLang="en-US" smtClean="0"/>
              <a:t>2018/8/23</a:t>
            </a:fld>
            <a:endParaRPr lang="zh-CN" altLang="en-US"/>
          </a:p>
        </p:txBody>
      </p:sp>
      <p:sp>
        <p:nvSpPr>
          <p:cNvPr id="5" name="页脚占位符 4">
            <a:extLst>
              <a:ext uri="{FF2B5EF4-FFF2-40B4-BE49-F238E27FC236}">
                <a16:creationId xmlns:a16="http://schemas.microsoft.com/office/drawing/2014/main" id="{02731B51-F666-4B10-8262-D6D2C55231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7485B7D-7A65-40BD-9EB4-C8E079A7A37F}"/>
              </a:ext>
            </a:extLst>
          </p:cNvPr>
          <p:cNvSpPr>
            <a:spLocks noGrp="1"/>
          </p:cNvSpPr>
          <p:nvPr>
            <p:ph type="sldNum" sz="quarter" idx="12"/>
          </p:nvPr>
        </p:nvSpPr>
        <p:spPr/>
        <p:txBody>
          <a:bodyPr/>
          <a:lstStyle/>
          <a:p>
            <a:fld id="{B4B1B67B-0A4A-4498-BA72-7C7B58B6B0F6}" type="slidenum">
              <a:rPr lang="zh-CN" altLang="en-US" smtClean="0"/>
              <a:t>‹#›</a:t>
            </a:fld>
            <a:endParaRPr lang="zh-CN" altLang="en-US"/>
          </a:p>
        </p:txBody>
      </p:sp>
    </p:spTree>
    <p:extLst>
      <p:ext uri="{BB962C8B-B14F-4D97-AF65-F5344CB8AC3E}">
        <p14:creationId xmlns:p14="http://schemas.microsoft.com/office/powerpoint/2010/main" val="3392380609"/>
      </p:ext>
    </p:extLst>
  </p:cSld>
  <p:clrMapOvr>
    <a:masterClrMapping/>
  </p:clrMapOvr>
  <p:transition spd="med">
    <p:comb/>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DBD942-F591-499D-A2EA-560EDC6CE08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ADC74ED-24DD-44C4-89CA-1FDDAB3A2A1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0AC4362-371C-4357-9570-C27B99390D2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4AF780B-841F-4B70-B9FC-8D7488B9F750}"/>
              </a:ext>
            </a:extLst>
          </p:cNvPr>
          <p:cNvSpPr>
            <a:spLocks noGrp="1"/>
          </p:cNvSpPr>
          <p:nvPr>
            <p:ph type="dt" sz="half" idx="10"/>
          </p:nvPr>
        </p:nvSpPr>
        <p:spPr/>
        <p:txBody>
          <a:bodyPr/>
          <a:lstStyle/>
          <a:p>
            <a:fld id="{520CE80C-EA0F-4535-BDB6-5BD8B1C43251}" type="datetimeFigureOut">
              <a:rPr lang="zh-CN" altLang="en-US" smtClean="0"/>
              <a:t>2018/8/23</a:t>
            </a:fld>
            <a:endParaRPr lang="zh-CN" altLang="en-US"/>
          </a:p>
        </p:txBody>
      </p:sp>
      <p:sp>
        <p:nvSpPr>
          <p:cNvPr id="6" name="页脚占位符 5">
            <a:extLst>
              <a:ext uri="{FF2B5EF4-FFF2-40B4-BE49-F238E27FC236}">
                <a16:creationId xmlns:a16="http://schemas.microsoft.com/office/drawing/2014/main" id="{C905B934-B703-4BB2-B4D1-6642B755FB0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26F98BE-51C9-459E-85DD-6AB59AC10399}"/>
              </a:ext>
            </a:extLst>
          </p:cNvPr>
          <p:cNvSpPr>
            <a:spLocks noGrp="1"/>
          </p:cNvSpPr>
          <p:nvPr>
            <p:ph type="sldNum" sz="quarter" idx="12"/>
          </p:nvPr>
        </p:nvSpPr>
        <p:spPr/>
        <p:txBody>
          <a:bodyPr/>
          <a:lstStyle/>
          <a:p>
            <a:fld id="{B4B1B67B-0A4A-4498-BA72-7C7B58B6B0F6}" type="slidenum">
              <a:rPr lang="zh-CN" altLang="en-US" smtClean="0"/>
              <a:t>‹#›</a:t>
            </a:fld>
            <a:endParaRPr lang="zh-CN" altLang="en-US"/>
          </a:p>
        </p:txBody>
      </p:sp>
    </p:spTree>
    <p:extLst>
      <p:ext uri="{BB962C8B-B14F-4D97-AF65-F5344CB8AC3E}">
        <p14:creationId xmlns:p14="http://schemas.microsoft.com/office/powerpoint/2010/main" val="2191031982"/>
      </p:ext>
    </p:extLst>
  </p:cSld>
  <p:clrMapOvr>
    <a:masterClrMapping/>
  </p:clrMapOvr>
  <p:transition spd="med">
    <p:comb/>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A7869-7F64-4CCC-87C0-BD8C8B1879A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6E5E210-91EC-4649-B958-46590FA0DA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6CF5119-46A0-48A4-888C-C11A2830C00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62A8ABE-E9B3-407C-98CA-F08098A042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985604A-D197-4AA6-86F7-817A629A2C1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C105C10-A1AA-44FF-9088-05801CFB2C98}"/>
              </a:ext>
            </a:extLst>
          </p:cNvPr>
          <p:cNvSpPr>
            <a:spLocks noGrp="1"/>
          </p:cNvSpPr>
          <p:nvPr>
            <p:ph type="dt" sz="half" idx="10"/>
          </p:nvPr>
        </p:nvSpPr>
        <p:spPr/>
        <p:txBody>
          <a:bodyPr/>
          <a:lstStyle/>
          <a:p>
            <a:fld id="{520CE80C-EA0F-4535-BDB6-5BD8B1C43251}" type="datetimeFigureOut">
              <a:rPr lang="zh-CN" altLang="en-US" smtClean="0"/>
              <a:t>2018/8/23</a:t>
            </a:fld>
            <a:endParaRPr lang="zh-CN" altLang="en-US"/>
          </a:p>
        </p:txBody>
      </p:sp>
      <p:sp>
        <p:nvSpPr>
          <p:cNvPr id="8" name="页脚占位符 7">
            <a:extLst>
              <a:ext uri="{FF2B5EF4-FFF2-40B4-BE49-F238E27FC236}">
                <a16:creationId xmlns:a16="http://schemas.microsoft.com/office/drawing/2014/main" id="{E6C8D1CD-7F3E-4CB5-B216-E784A498C75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098D555-B1FD-40F5-87FB-55C6A189BEB6}"/>
              </a:ext>
            </a:extLst>
          </p:cNvPr>
          <p:cNvSpPr>
            <a:spLocks noGrp="1"/>
          </p:cNvSpPr>
          <p:nvPr>
            <p:ph type="sldNum" sz="quarter" idx="12"/>
          </p:nvPr>
        </p:nvSpPr>
        <p:spPr/>
        <p:txBody>
          <a:bodyPr/>
          <a:lstStyle/>
          <a:p>
            <a:fld id="{B4B1B67B-0A4A-4498-BA72-7C7B58B6B0F6}" type="slidenum">
              <a:rPr lang="zh-CN" altLang="en-US" smtClean="0"/>
              <a:t>‹#›</a:t>
            </a:fld>
            <a:endParaRPr lang="zh-CN" altLang="en-US"/>
          </a:p>
        </p:txBody>
      </p:sp>
    </p:spTree>
    <p:extLst>
      <p:ext uri="{BB962C8B-B14F-4D97-AF65-F5344CB8AC3E}">
        <p14:creationId xmlns:p14="http://schemas.microsoft.com/office/powerpoint/2010/main" val="2393396099"/>
      </p:ext>
    </p:extLst>
  </p:cSld>
  <p:clrMapOvr>
    <a:masterClrMapping/>
  </p:clrMapOvr>
  <p:transition spd="med">
    <p:comb/>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A75554-1EF1-4BBB-A694-2C028948633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8AACFC6-0B9F-47D8-A755-961B9156EC4D}"/>
              </a:ext>
            </a:extLst>
          </p:cNvPr>
          <p:cNvSpPr>
            <a:spLocks noGrp="1"/>
          </p:cNvSpPr>
          <p:nvPr>
            <p:ph type="dt" sz="half" idx="10"/>
          </p:nvPr>
        </p:nvSpPr>
        <p:spPr/>
        <p:txBody>
          <a:bodyPr/>
          <a:lstStyle/>
          <a:p>
            <a:fld id="{520CE80C-EA0F-4535-BDB6-5BD8B1C43251}" type="datetimeFigureOut">
              <a:rPr lang="zh-CN" altLang="en-US" smtClean="0"/>
              <a:t>2018/8/23</a:t>
            </a:fld>
            <a:endParaRPr lang="zh-CN" altLang="en-US"/>
          </a:p>
        </p:txBody>
      </p:sp>
      <p:sp>
        <p:nvSpPr>
          <p:cNvPr id="4" name="页脚占位符 3">
            <a:extLst>
              <a:ext uri="{FF2B5EF4-FFF2-40B4-BE49-F238E27FC236}">
                <a16:creationId xmlns:a16="http://schemas.microsoft.com/office/drawing/2014/main" id="{9C0832CF-07A2-4BA0-B407-8038E6129EF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1249B9E-D26D-4172-9552-51F92A8A0781}"/>
              </a:ext>
            </a:extLst>
          </p:cNvPr>
          <p:cNvSpPr>
            <a:spLocks noGrp="1"/>
          </p:cNvSpPr>
          <p:nvPr>
            <p:ph type="sldNum" sz="quarter" idx="12"/>
          </p:nvPr>
        </p:nvSpPr>
        <p:spPr/>
        <p:txBody>
          <a:bodyPr/>
          <a:lstStyle/>
          <a:p>
            <a:fld id="{B4B1B67B-0A4A-4498-BA72-7C7B58B6B0F6}" type="slidenum">
              <a:rPr lang="zh-CN" altLang="en-US" smtClean="0"/>
              <a:t>‹#›</a:t>
            </a:fld>
            <a:endParaRPr lang="zh-CN" altLang="en-US"/>
          </a:p>
        </p:txBody>
      </p:sp>
    </p:spTree>
    <p:extLst>
      <p:ext uri="{BB962C8B-B14F-4D97-AF65-F5344CB8AC3E}">
        <p14:creationId xmlns:p14="http://schemas.microsoft.com/office/powerpoint/2010/main" val="3703138568"/>
      </p:ext>
    </p:extLst>
  </p:cSld>
  <p:clrMapOvr>
    <a:masterClrMapping/>
  </p:clrMapOvr>
  <p:transition spd="med">
    <p:comb/>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947964A-6266-4FE4-9D2B-BDC8181BBACE}"/>
              </a:ext>
            </a:extLst>
          </p:cNvPr>
          <p:cNvSpPr>
            <a:spLocks noGrp="1"/>
          </p:cNvSpPr>
          <p:nvPr>
            <p:ph type="dt" sz="half" idx="10"/>
          </p:nvPr>
        </p:nvSpPr>
        <p:spPr/>
        <p:txBody>
          <a:bodyPr/>
          <a:lstStyle/>
          <a:p>
            <a:fld id="{520CE80C-EA0F-4535-BDB6-5BD8B1C43251}" type="datetimeFigureOut">
              <a:rPr lang="zh-CN" altLang="en-US" smtClean="0"/>
              <a:t>2018/8/23</a:t>
            </a:fld>
            <a:endParaRPr lang="zh-CN" altLang="en-US"/>
          </a:p>
        </p:txBody>
      </p:sp>
      <p:sp>
        <p:nvSpPr>
          <p:cNvPr id="3" name="页脚占位符 2">
            <a:extLst>
              <a:ext uri="{FF2B5EF4-FFF2-40B4-BE49-F238E27FC236}">
                <a16:creationId xmlns:a16="http://schemas.microsoft.com/office/drawing/2014/main" id="{E0B561DE-A706-4B52-AA5E-7BE32A5B0F4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D285671-2B30-4FEE-9254-B2D8E81DD921}"/>
              </a:ext>
            </a:extLst>
          </p:cNvPr>
          <p:cNvSpPr>
            <a:spLocks noGrp="1"/>
          </p:cNvSpPr>
          <p:nvPr>
            <p:ph type="sldNum" sz="quarter" idx="12"/>
          </p:nvPr>
        </p:nvSpPr>
        <p:spPr/>
        <p:txBody>
          <a:bodyPr/>
          <a:lstStyle/>
          <a:p>
            <a:fld id="{B4B1B67B-0A4A-4498-BA72-7C7B58B6B0F6}" type="slidenum">
              <a:rPr lang="zh-CN" altLang="en-US" smtClean="0"/>
              <a:t>‹#›</a:t>
            </a:fld>
            <a:endParaRPr lang="zh-CN" altLang="en-US"/>
          </a:p>
        </p:txBody>
      </p:sp>
    </p:spTree>
    <p:extLst>
      <p:ext uri="{BB962C8B-B14F-4D97-AF65-F5344CB8AC3E}">
        <p14:creationId xmlns:p14="http://schemas.microsoft.com/office/powerpoint/2010/main" val="3419540896"/>
      </p:ext>
    </p:extLst>
  </p:cSld>
  <p:clrMapOvr>
    <a:masterClrMapping/>
  </p:clrMapOvr>
  <p:transition spd="med">
    <p:comb/>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BD98E6-BB77-4DD0-9A7C-190CC60BBF9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8BC6DB7-5F43-463D-AFAE-B1B6882F98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BA7AB3B-64D0-41E7-BCB2-CA53106B9C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CC979EE-E741-4CA2-9386-859D7D929798}"/>
              </a:ext>
            </a:extLst>
          </p:cNvPr>
          <p:cNvSpPr>
            <a:spLocks noGrp="1"/>
          </p:cNvSpPr>
          <p:nvPr>
            <p:ph type="dt" sz="half" idx="10"/>
          </p:nvPr>
        </p:nvSpPr>
        <p:spPr/>
        <p:txBody>
          <a:bodyPr/>
          <a:lstStyle/>
          <a:p>
            <a:fld id="{520CE80C-EA0F-4535-BDB6-5BD8B1C43251}" type="datetimeFigureOut">
              <a:rPr lang="zh-CN" altLang="en-US" smtClean="0"/>
              <a:t>2018/8/23</a:t>
            </a:fld>
            <a:endParaRPr lang="zh-CN" altLang="en-US"/>
          </a:p>
        </p:txBody>
      </p:sp>
      <p:sp>
        <p:nvSpPr>
          <p:cNvPr id="6" name="页脚占位符 5">
            <a:extLst>
              <a:ext uri="{FF2B5EF4-FFF2-40B4-BE49-F238E27FC236}">
                <a16:creationId xmlns:a16="http://schemas.microsoft.com/office/drawing/2014/main" id="{C7C6D1B1-AEA5-4D19-A986-DB920AED26F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09B06A9-067B-4FCC-86BC-B6BDCA0AC46D}"/>
              </a:ext>
            </a:extLst>
          </p:cNvPr>
          <p:cNvSpPr>
            <a:spLocks noGrp="1"/>
          </p:cNvSpPr>
          <p:nvPr>
            <p:ph type="sldNum" sz="quarter" idx="12"/>
          </p:nvPr>
        </p:nvSpPr>
        <p:spPr/>
        <p:txBody>
          <a:bodyPr/>
          <a:lstStyle/>
          <a:p>
            <a:fld id="{B4B1B67B-0A4A-4498-BA72-7C7B58B6B0F6}" type="slidenum">
              <a:rPr lang="zh-CN" altLang="en-US" smtClean="0"/>
              <a:t>‹#›</a:t>
            </a:fld>
            <a:endParaRPr lang="zh-CN" altLang="en-US"/>
          </a:p>
        </p:txBody>
      </p:sp>
    </p:spTree>
    <p:extLst>
      <p:ext uri="{BB962C8B-B14F-4D97-AF65-F5344CB8AC3E}">
        <p14:creationId xmlns:p14="http://schemas.microsoft.com/office/powerpoint/2010/main" val="3245840443"/>
      </p:ext>
    </p:extLst>
  </p:cSld>
  <p:clrMapOvr>
    <a:masterClrMapping/>
  </p:clrMapOvr>
  <p:transition spd="med">
    <p:comb/>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23F573-A209-44E2-8476-AE27851D361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00A4E81-E82F-4CEA-BF52-8A98CAF8F2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7E95C9-AA2D-4C66-80E4-CCB45B018C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F1DB3FF-9210-4FA6-9C09-85360F879FA5}"/>
              </a:ext>
            </a:extLst>
          </p:cNvPr>
          <p:cNvSpPr>
            <a:spLocks noGrp="1"/>
          </p:cNvSpPr>
          <p:nvPr>
            <p:ph type="dt" sz="half" idx="10"/>
          </p:nvPr>
        </p:nvSpPr>
        <p:spPr/>
        <p:txBody>
          <a:bodyPr/>
          <a:lstStyle/>
          <a:p>
            <a:fld id="{520CE80C-EA0F-4535-BDB6-5BD8B1C43251}" type="datetimeFigureOut">
              <a:rPr lang="zh-CN" altLang="en-US" smtClean="0"/>
              <a:t>2018/8/23</a:t>
            </a:fld>
            <a:endParaRPr lang="zh-CN" altLang="en-US"/>
          </a:p>
        </p:txBody>
      </p:sp>
      <p:sp>
        <p:nvSpPr>
          <p:cNvPr id="6" name="页脚占位符 5">
            <a:extLst>
              <a:ext uri="{FF2B5EF4-FFF2-40B4-BE49-F238E27FC236}">
                <a16:creationId xmlns:a16="http://schemas.microsoft.com/office/drawing/2014/main" id="{423CF592-1847-4E50-BB77-1966CA9A69D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C5DD267-3FEF-4F04-BC75-91C62D3C21B6}"/>
              </a:ext>
            </a:extLst>
          </p:cNvPr>
          <p:cNvSpPr>
            <a:spLocks noGrp="1"/>
          </p:cNvSpPr>
          <p:nvPr>
            <p:ph type="sldNum" sz="quarter" idx="12"/>
          </p:nvPr>
        </p:nvSpPr>
        <p:spPr/>
        <p:txBody>
          <a:bodyPr/>
          <a:lstStyle/>
          <a:p>
            <a:fld id="{B4B1B67B-0A4A-4498-BA72-7C7B58B6B0F6}" type="slidenum">
              <a:rPr lang="zh-CN" altLang="en-US" smtClean="0"/>
              <a:t>‹#›</a:t>
            </a:fld>
            <a:endParaRPr lang="zh-CN" altLang="en-US"/>
          </a:p>
        </p:txBody>
      </p:sp>
    </p:spTree>
    <p:extLst>
      <p:ext uri="{BB962C8B-B14F-4D97-AF65-F5344CB8AC3E}">
        <p14:creationId xmlns:p14="http://schemas.microsoft.com/office/powerpoint/2010/main" val="3967057158"/>
      </p:ext>
    </p:extLst>
  </p:cSld>
  <p:clrMapOvr>
    <a:masterClrMapping/>
  </p:clrMapOvr>
  <p:transition spd="med">
    <p:comb/>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5FE1450-BE73-4040-B077-BDBFAE508A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FF686CA-D41E-4EED-9EE7-D1F7FBF4ED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ACF02F0-3B17-446C-AF09-9186B109A8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0CE80C-EA0F-4535-BDB6-5BD8B1C43251}" type="datetimeFigureOut">
              <a:rPr lang="zh-CN" altLang="en-US" smtClean="0"/>
              <a:t>2018/8/23</a:t>
            </a:fld>
            <a:endParaRPr lang="zh-CN" altLang="en-US"/>
          </a:p>
        </p:txBody>
      </p:sp>
      <p:sp>
        <p:nvSpPr>
          <p:cNvPr id="5" name="页脚占位符 4">
            <a:extLst>
              <a:ext uri="{FF2B5EF4-FFF2-40B4-BE49-F238E27FC236}">
                <a16:creationId xmlns:a16="http://schemas.microsoft.com/office/drawing/2014/main" id="{65ACFD65-800B-4F24-97A5-A626B7E2CB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A9F1E77-B47B-4AA7-883D-4F2CA1006B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B1B67B-0A4A-4498-BA72-7C7B58B6B0F6}" type="slidenum">
              <a:rPr lang="zh-CN" altLang="en-US" smtClean="0"/>
              <a:t>‹#›</a:t>
            </a:fld>
            <a:endParaRPr lang="zh-CN" altLang="en-US"/>
          </a:p>
        </p:txBody>
      </p:sp>
    </p:spTree>
    <p:extLst>
      <p:ext uri="{BB962C8B-B14F-4D97-AF65-F5344CB8AC3E}">
        <p14:creationId xmlns:p14="http://schemas.microsoft.com/office/powerpoint/2010/main" val="2985714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comb/>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577970B-C9A5-41B6-98E5-10BEA6D5608C}"/>
              </a:ext>
            </a:extLst>
          </p:cNvPr>
          <p:cNvSpPr txBox="1"/>
          <p:nvPr/>
        </p:nvSpPr>
        <p:spPr>
          <a:xfrm>
            <a:off x="2743199" y="2263805"/>
            <a:ext cx="8229600" cy="1384995"/>
          </a:xfrm>
          <a:prstGeom prst="rect">
            <a:avLst/>
          </a:prstGeom>
          <a:noFill/>
        </p:spPr>
        <p:txBody>
          <a:bodyPr wrap="square" rtlCol="0">
            <a:spAutoFit/>
          </a:bodyPr>
          <a:lstStyle/>
          <a:p>
            <a:r>
              <a:rPr lang="en-US" altLang="zh-CN" sz="6600" b="1" dirty="0">
                <a:latin typeface="Adobe Gothic Std B" panose="020B0800000000000000" pitchFamily="34" charset="-128"/>
                <a:ea typeface="Adobe Gothic Std B" panose="020B0800000000000000" pitchFamily="34" charset="-128"/>
              </a:rPr>
              <a:t>1010     </a:t>
            </a:r>
            <a:r>
              <a:rPr lang="en-US" altLang="zh-CN" sz="6600" b="1" dirty="0" err="1">
                <a:latin typeface="Adobe Gothic Std B" panose="020B0800000000000000" pitchFamily="34" charset="-128"/>
                <a:ea typeface="Adobe Gothic Std B" panose="020B0800000000000000" pitchFamily="34" charset="-128"/>
              </a:rPr>
              <a:t>Zjnu</a:t>
            </a:r>
            <a:r>
              <a:rPr lang="en-US" altLang="zh-CN" sz="6600" b="1" dirty="0">
                <a:latin typeface="Adobe Gothic Std B" panose="020B0800000000000000" pitchFamily="34" charset="-128"/>
                <a:ea typeface="Adobe Gothic Std B" panose="020B0800000000000000" pitchFamily="34" charset="-128"/>
              </a:rPr>
              <a:t> Stadium</a:t>
            </a:r>
          </a:p>
          <a:p>
            <a:endParaRPr lang="zh-CN" altLang="en-US" dirty="0"/>
          </a:p>
        </p:txBody>
      </p:sp>
      <p:cxnSp>
        <p:nvCxnSpPr>
          <p:cNvPr id="7" name="直接连接符 6">
            <a:extLst>
              <a:ext uri="{FF2B5EF4-FFF2-40B4-BE49-F238E27FC236}">
                <a16:creationId xmlns:a16="http://schemas.microsoft.com/office/drawing/2014/main" id="{FA8C34B2-69FE-4BDC-BE22-D79E5C806F9F}"/>
              </a:ext>
            </a:extLst>
          </p:cNvPr>
          <p:cNvCxnSpPr>
            <a:cxnSpLocks/>
          </p:cNvCxnSpPr>
          <p:nvPr/>
        </p:nvCxnSpPr>
        <p:spPr>
          <a:xfrm>
            <a:off x="1305017" y="0"/>
            <a:ext cx="0" cy="5672831"/>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685638C4-CC8B-4CA7-9C94-94C278DBA385}"/>
              </a:ext>
            </a:extLst>
          </p:cNvPr>
          <p:cNvCxnSpPr>
            <a:cxnSpLocks/>
          </p:cNvCxnSpPr>
          <p:nvPr/>
        </p:nvCxnSpPr>
        <p:spPr>
          <a:xfrm flipH="1">
            <a:off x="665824" y="5033639"/>
            <a:ext cx="11526176" cy="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7573588"/>
      </p:ext>
    </p:extLst>
  </p:cSld>
  <p:clrMapOvr>
    <a:masterClrMapping/>
  </p:clrMapOvr>
  <p:transition spd="med">
    <p:comb/>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C23125D-5743-4E50-A447-70E9316A12E9}"/>
              </a:ext>
            </a:extLst>
          </p:cNvPr>
          <p:cNvSpPr txBox="1"/>
          <p:nvPr/>
        </p:nvSpPr>
        <p:spPr>
          <a:xfrm>
            <a:off x="1839157" y="1781274"/>
            <a:ext cx="8513686" cy="3154710"/>
          </a:xfrm>
          <a:prstGeom prst="rect">
            <a:avLst/>
          </a:prstGeom>
          <a:noFill/>
        </p:spPr>
        <p:txBody>
          <a:bodyPr wrap="square" rtlCol="0">
            <a:spAutoFit/>
          </a:bodyPr>
          <a:lstStyle/>
          <a:p>
            <a:r>
              <a:rPr lang="en-US" altLang="zh-CN" sz="19900" b="1" dirty="0"/>
              <a:t>Thanks</a:t>
            </a:r>
            <a:endParaRPr lang="zh-CN" altLang="en-US" sz="19900" b="1" dirty="0"/>
          </a:p>
        </p:txBody>
      </p:sp>
      <p:sp>
        <p:nvSpPr>
          <p:cNvPr id="3" name="矩形 2">
            <a:extLst>
              <a:ext uri="{FF2B5EF4-FFF2-40B4-BE49-F238E27FC236}">
                <a16:creationId xmlns:a16="http://schemas.microsoft.com/office/drawing/2014/main" id="{EA94627A-89EF-449B-AB6B-A73676B821A5}"/>
              </a:ext>
            </a:extLst>
          </p:cNvPr>
          <p:cNvSpPr/>
          <p:nvPr/>
        </p:nvSpPr>
        <p:spPr>
          <a:xfrm>
            <a:off x="648070" y="3499371"/>
            <a:ext cx="11168109" cy="291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8488588"/>
      </p:ext>
    </p:extLst>
  </p:cSld>
  <p:clrMapOvr>
    <a:masterClrMapping/>
  </p:clrMapOvr>
  <p:transition spd="med">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4A3839B-6F28-4FF6-9F79-FEAA3495C116}"/>
              </a:ext>
            </a:extLst>
          </p:cNvPr>
          <p:cNvSpPr txBox="1"/>
          <p:nvPr/>
        </p:nvSpPr>
        <p:spPr>
          <a:xfrm>
            <a:off x="1094913" y="612559"/>
            <a:ext cx="9188388" cy="4216539"/>
          </a:xfrm>
          <a:prstGeom prst="rect">
            <a:avLst/>
          </a:prstGeom>
          <a:noFill/>
        </p:spPr>
        <p:txBody>
          <a:bodyPr wrap="square" rtlCol="0">
            <a:spAutoFit/>
          </a:bodyPr>
          <a:lstStyle/>
          <a:p>
            <a:endParaRPr lang="en-US" altLang="zh-CN" sz="3600" b="1" dirty="0"/>
          </a:p>
          <a:p>
            <a:r>
              <a:rPr lang="zh-CN" altLang="en-US" sz="3600" b="1" dirty="0"/>
              <a:t>题目大意：</a:t>
            </a:r>
            <a:endParaRPr lang="en-US" altLang="zh-CN" sz="3600" b="1" dirty="0"/>
          </a:p>
          <a:p>
            <a:endParaRPr lang="en-US" altLang="zh-CN" sz="3600" b="1" dirty="0"/>
          </a:p>
          <a:p>
            <a:r>
              <a:rPr lang="zh-CN" altLang="en-US" sz="3200" dirty="0"/>
              <a:t>给出</a:t>
            </a:r>
            <a:r>
              <a:rPr lang="en-US" altLang="zh-CN" sz="3200" dirty="0"/>
              <a:t>N</a:t>
            </a:r>
            <a:r>
              <a:rPr lang="zh-CN" altLang="en-US" sz="3200" dirty="0"/>
              <a:t>（</a:t>
            </a:r>
            <a:r>
              <a:rPr lang="en-US" altLang="zh-CN" sz="3200" dirty="0"/>
              <a:t>1</a:t>
            </a:r>
            <a:r>
              <a:rPr lang="zh-CN" altLang="en-US" sz="3200" dirty="0"/>
              <a:t>到</a:t>
            </a:r>
            <a:r>
              <a:rPr lang="en-US" altLang="zh-CN" sz="3200" dirty="0"/>
              <a:t>50000</a:t>
            </a:r>
            <a:r>
              <a:rPr lang="zh-CN" altLang="en-US" sz="3200" dirty="0"/>
              <a:t>）个人和</a:t>
            </a:r>
            <a:r>
              <a:rPr lang="en-US" altLang="zh-CN" sz="3200" dirty="0"/>
              <a:t>M</a:t>
            </a:r>
            <a:r>
              <a:rPr lang="zh-CN" altLang="en-US" sz="3200" dirty="0"/>
              <a:t>（</a:t>
            </a:r>
            <a:r>
              <a:rPr lang="en-US" altLang="zh-CN" sz="3200" dirty="0"/>
              <a:t>0</a:t>
            </a:r>
            <a:r>
              <a:rPr lang="zh-CN" altLang="en-US" sz="3200" dirty="0"/>
              <a:t>到</a:t>
            </a:r>
            <a:r>
              <a:rPr lang="en-US" altLang="zh-CN" sz="3200" dirty="0"/>
              <a:t>1000000</a:t>
            </a:r>
            <a:r>
              <a:rPr lang="zh-CN" altLang="en-US" sz="3200" dirty="0"/>
              <a:t>）个关系。每个关系有</a:t>
            </a:r>
            <a:r>
              <a:rPr lang="en-US" altLang="zh-CN" sz="3200" dirty="0"/>
              <a:t>A</a:t>
            </a:r>
            <a:r>
              <a:rPr lang="zh-CN" altLang="en-US" sz="3200" dirty="0"/>
              <a:t>、</a:t>
            </a:r>
            <a:r>
              <a:rPr lang="en-US" altLang="zh-CN" sz="3200" dirty="0"/>
              <a:t>B</a:t>
            </a:r>
            <a:r>
              <a:rPr lang="zh-CN" altLang="en-US" sz="3200" dirty="0"/>
              <a:t>、</a:t>
            </a:r>
            <a:r>
              <a:rPr lang="en-US" altLang="zh-CN" sz="3200" dirty="0"/>
              <a:t>W</a:t>
            </a:r>
            <a:r>
              <a:rPr lang="zh-CN" altLang="en-US" sz="3200" dirty="0"/>
              <a:t>，表示</a:t>
            </a:r>
            <a:r>
              <a:rPr lang="en-US" altLang="zh-CN" sz="3200" dirty="0"/>
              <a:t>B</a:t>
            </a:r>
            <a:r>
              <a:rPr lang="zh-CN" altLang="en-US" sz="3200" dirty="0"/>
              <a:t>位置在</a:t>
            </a:r>
            <a:r>
              <a:rPr lang="en-US" altLang="zh-CN" sz="3200" dirty="0"/>
              <a:t>A</a:t>
            </a:r>
            <a:r>
              <a:rPr lang="zh-CN" altLang="en-US" sz="3200" dirty="0"/>
              <a:t>位置顺时针移</a:t>
            </a:r>
            <a:r>
              <a:rPr lang="en-US" altLang="zh-CN" sz="3200" dirty="0"/>
              <a:t>W</a:t>
            </a:r>
            <a:r>
              <a:rPr lang="zh-CN" altLang="en-US" sz="3200" dirty="0"/>
              <a:t>个位置，全部位置最多有</a:t>
            </a:r>
            <a:r>
              <a:rPr lang="en-US" altLang="zh-CN" sz="3200" dirty="0"/>
              <a:t>300</a:t>
            </a:r>
            <a:r>
              <a:rPr lang="zh-CN" altLang="en-US" sz="3200" dirty="0"/>
              <a:t>个。</a:t>
            </a:r>
            <a:endParaRPr lang="en-US" altLang="zh-CN" sz="3200" dirty="0"/>
          </a:p>
          <a:p>
            <a:r>
              <a:rPr lang="zh-CN" altLang="en-US" sz="3200" dirty="0"/>
              <a:t>给出</a:t>
            </a:r>
            <a:r>
              <a:rPr lang="en-US" altLang="zh-CN" sz="3200" dirty="0"/>
              <a:t>M</a:t>
            </a:r>
            <a:r>
              <a:rPr lang="zh-CN" altLang="en-US" sz="3200" dirty="0"/>
              <a:t>种关系中，判断错误的位置关系有几条。输出错误的信息数。</a:t>
            </a:r>
          </a:p>
        </p:txBody>
      </p:sp>
      <p:sp>
        <p:nvSpPr>
          <p:cNvPr id="11" name="流程图: 文档 10">
            <a:extLst>
              <a:ext uri="{FF2B5EF4-FFF2-40B4-BE49-F238E27FC236}">
                <a16:creationId xmlns:a16="http://schemas.microsoft.com/office/drawing/2014/main" id="{6A6A1B2F-42CB-43AF-99D1-25EECB310FAE}"/>
              </a:ext>
            </a:extLst>
          </p:cNvPr>
          <p:cNvSpPr/>
          <p:nvPr/>
        </p:nvSpPr>
        <p:spPr>
          <a:xfrm>
            <a:off x="506027" y="319596"/>
            <a:ext cx="10591060" cy="6072326"/>
          </a:xfrm>
          <a:prstGeom prst="flowChartDocumen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18797212"/>
      </p:ext>
    </p:extLst>
  </p:cSld>
  <p:clrMapOvr>
    <a:masterClrMapping/>
  </p:clrMapOvr>
  <p:transition spd="med">
    <p:comb/>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4A3839B-6F28-4FF6-9F79-FEAA3495C116}"/>
              </a:ext>
            </a:extLst>
          </p:cNvPr>
          <p:cNvSpPr txBox="1"/>
          <p:nvPr/>
        </p:nvSpPr>
        <p:spPr>
          <a:xfrm>
            <a:off x="1180730" y="541537"/>
            <a:ext cx="9188388" cy="3724096"/>
          </a:xfrm>
          <a:prstGeom prst="rect">
            <a:avLst/>
          </a:prstGeom>
          <a:noFill/>
        </p:spPr>
        <p:txBody>
          <a:bodyPr wrap="square" rtlCol="0">
            <a:spAutoFit/>
          </a:bodyPr>
          <a:lstStyle/>
          <a:p>
            <a:endParaRPr lang="en-US" altLang="zh-CN" sz="3600" b="1" dirty="0"/>
          </a:p>
          <a:p>
            <a:r>
              <a:rPr lang="zh-CN" altLang="en-US" sz="3600" b="1" dirty="0"/>
              <a:t>解题思路：</a:t>
            </a:r>
            <a:endParaRPr lang="en-US" altLang="zh-CN" sz="3600" b="1" dirty="0"/>
          </a:p>
          <a:p>
            <a:endParaRPr lang="en-US" altLang="zh-CN" sz="3600" b="1" dirty="0"/>
          </a:p>
          <a:p>
            <a:r>
              <a:rPr lang="zh-CN" altLang="en-US" sz="3200" dirty="0"/>
              <a:t>带权并查集，权值记录</a:t>
            </a:r>
            <a:r>
              <a:rPr lang="en-US" altLang="zh-CN" sz="3200" dirty="0"/>
              <a:t>A</a:t>
            </a:r>
            <a:r>
              <a:rPr lang="zh-CN" altLang="en-US" sz="3200" dirty="0"/>
              <a:t>与</a:t>
            </a:r>
            <a:r>
              <a:rPr lang="en-US" altLang="zh-CN" sz="3200" dirty="0"/>
              <a:t>B</a:t>
            </a:r>
            <a:r>
              <a:rPr lang="zh-CN" altLang="en-US" sz="3200" dirty="0"/>
              <a:t>的距离，先判断</a:t>
            </a:r>
            <a:r>
              <a:rPr lang="en-US" altLang="zh-CN" sz="3200" dirty="0"/>
              <a:t>A</a:t>
            </a:r>
            <a:r>
              <a:rPr lang="zh-CN" altLang="en-US" sz="3200" dirty="0"/>
              <a:t>和</a:t>
            </a:r>
            <a:r>
              <a:rPr lang="en-US" altLang="zh-CN" sz="3200" dirty="0"/>
              <a:t>B</a:t>
            </a:r>
            <a:r>
              <a:rPr lang="zh-CN" altLang="en-US" sz="3200" dirty="0"/>
              <a:t>是否在同一个根节点，然后在同一个根节点下就判断他们到根节点的距离差值是不是和测试数据不同，不同就出现了冲突；不在同一根节点则合并。</a:t>
            </a:r>
          </a:p>
        </p:txBody>
      </p:sp>
      <p:sp>
        <p:nvSpPr>
          <p:cNvPr id="4" name="流程图: 文档 3">
            <a:extLst>
              <a:ext uri="{FF2B5EF4-FFF2-40B4-BE49-F238E27FC236}">
                <a16:creationId xmlns:a16="http://schemas.microsoft.com/office/drawing/2014/main" id="{304884B6-B89F-4FB3-A884-ABED0BCDF868}"/>
              </a:ext>
            </a:extLst>
          </p:cNvPr>
          <p:cNvSpPr/>
          <p:nvPr/>
        </p:nvSpPr>
        <p:spPr>
          <a:xfrm>
            <a:off x="506027" y="319596"/>
            <a:ext cx="10591060" cy="6072326"/>
          </a:xfrm>
          <a:prstGeom prst="flowChartDocumen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90849995"/>
      </p:ext>
    </p:extLst>
  </p:cSld>
  <p:clrMapOvr>
    <a:masterClrMapping/>
  </p:clrMapOvr>
  <p:transition spd="med">
    <p:comb/>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4A3839B-6F28-4FF6-9F79-FEAA3495C116}"/>
              </a:ext>
            </a:extLst>
          </p:cNvPr>
          <p:cNvSpPr txBox="1"/>
          <p:nvPr/>
        </p:nvSpPr>
        <p:spPr>
          <a:xfrm>
            <a:off x="1180730" y="541537"/>
            <a:ext cx="9188388" cy="3231654"/>
          </a:xfrm>
          <a:prstGeom prst="rect">
            <a:avLst/>
          </a:prstGeom>
          <a:noFill/>
        </p:spPr>
        <p:txBody>
          <a:bodyPr wrap="square" rtlCol="0">
            <a:spAutoFit/>
          </a:bodyPr>
          <a:lstStyle/>
          <a:p>
            <a:endParaRPr lang="en-US" altLang="zh-CN" sz="3600" b="1" dirty="0"/>
          </a:p>
          <a:p>
            <a:r>
              <a:rPr lang="zh-CN" altLang="en-US" sz="3600" b="1" dirty="0"/>
              <a:t>题目难点：</a:t>
            </a:r>
            <a:endParaRPr lang="en-US" altLang="zh-CN" sz="3600" b="1" dirty="0"/>
          </a:p>
          <a:p>
            <a:endParaRPr lang="en-US" altLang="zh-CN" sz="3600" b="1" dirty="0"/>
          </a:p>
          <a:p>
            <a:r>
              <a:rPr lang="zh-CN" altLang="en-US" sz="3200" dirty="0"/>
              <a:t>合并时候如何求被合并根节点到新根节点的距离？</a:t>
            </a:r>
            <a:endParaRPr lang="en-US" altLang="zh-CN" sz="3200" dirty="0"/>
          </a:p>
          <a:p>
            <a:endParaRPr lang="en-US" altLang="zh-CN" sz="3200" dirty="0"/>
          </a:p>
          <a:p>
            <a:r>
              <a:rPr lang="zh-CN" altLang="en-US" sz="3200" dirty="0">
                <a:solidFill>
                  <a:srgbClr val="C00000"/>
                </a:solidFill>
              </a:rPr>
              <a:t>                            向量计算</a:t>
            </a:r>
            <a:endParaRPr lang="en-US" altLang="zh-CN" sz="3200" dirty="0">
              <a:solidFill>
                <a:srgbClr val="C00000"/>
              </a:solidFill>
            </a:endParaRPr>
          </a:p>
        </p:txBody>
      </p:sp>
      <p:sp>
        <p:nvSpPr>
          <p:cNvPr id="4" name="流程图: 文档 3">
            <a:extLst>
              <a:ext uri="{FF2B5EF4-FFF2-40B4-BE49-F238E27FC236}">
                <a16:creationId xmlns:a16="http://schemas.microsoft.com/office/drawing/2014/main" id="{304884B6-B89F-4FB3-A884-ABED0BCDF868}"/>
              </a:ext>
            </a:extLst>
          </p:cNvPr>
          <p:cNvSpPr/>
          <p:nvPr/>
        </p:nvSpPr>
        <p:spPr>
          <a:xfrm>
            <a:off x="506027" y="319596"/>
            <a:ext cx="10591060" cy="6072326"/>
          </a:xfrm>
          <a:prstGeom prst="flowChartDocumen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16909254"/>
      </p:ext>
    </p:extLst>
  </p:cSld>
  <p:clrMapOvr>
    <a:masterClrMapping/>
  </p:clrMapOvr>
  <p:transition spd="med">
    <p:comb/>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4A3839B-6F28-4FF6-9F79-FEAA3495C116}"/>
              </a:ext>
            </a:extLst>
          </p:cNvPr>
          <p:cNvSpPr txBox="1"/>
          <p:nvPr/>
        </p:nvSpPr>
        <p:spPr>
          <a:xfrm>
            <a:off x="1012054" y="244374"/>
            <a:ext cx="2237173" cy="1138773"/>
          </a:xfrm>
          <a:prstGeom prst="rect">
            <a:avLst/>
          </a:prstGeom>
          <a:noFill/>
        </p:spPr>
        <p:txBody>
          <a:bodyPr wrap="square" rtlCol="0">
            <a:spAutoFit/>
          </a:bodyPr>
          <a:lstStyle/>
          <a:p>
            <a:endParaRPr lang="en-US" altLang="zh-CN" sz="3600" b="1" dirty="0"/>
          </a:p>
          <a:p>
            <a:r>
              <a:rPr lang="zh-CN" altLang="en-US" sz="3200" dirty="0">
                <a:solidFill>
                  <a:srgbClr val="C00000"/>
                </a:solidFill>
              </a:rPr>
              <a:t>向量计算</a:t>
            </a:r>
            <a:endParaRPr lang="en-US" altLang="zh-CN" sz="3200" dirty="0">
              <a:solidFill>
                <a:srgbClr val="C00000"/>
              </a:solidFill>
            </a:endParaRPr>
          </a:p>
        </p:txBody>
      </p:sp>
      <p:sp>
        <p:nvSpPr>
          <p:cNvPr id="4" name="流程图: 文档 3">
            <a:extLst>
              <a:ext uri="{FF2B5EF4-FFF2-40B4-BE49-F238E27FC236}">
                <a16:creationId xmlns:a16="http://schemas.microsoft.com/office/drawing/2014/main" id="{304884B6-B89F-4FB3-A884-ABED0BCDF868}"/>
              </a:ext>
            </a:extLst>
          </p:cNvPr>
          <p:cNvSpPr/>
          <p:nvPr/>
        </p:nvSpPr>
        <p:spPr>
          <a:xfrm>
            <a:off x="506027" y="319596"/>
            <a:ext cx="11239130" cy="6072326"/>
          </a:xfrm>
          <a:prstGeom prst="flowChartDocumen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3DC1FE91-0412-4106-9B11-CBDC12356D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917" y="1690137"/>
            <a:ext cx="5486400" cy="3524250"/>
          </a:xfrm>
          <a:prstGeom prst="rect">
            <a:avLst/>
          </a:prstGeom>
        </p:spPr>
      </p:pic>
      <p:cxnSp>
        <p:nvCxnSpPr>
          <p:cNvPr id="7" name="直接箭头连接符 6">
            <a:extLst>
              <a:ext uri="{FF2B5EF4-FFF2-40B4-BE49-F238E27FC236}">
                <a16:creationId xmlns:a16="http://schemas.microsoft.com/office/drawing/2014/main" id="{2B8FFE42-9B22-480B-B12F-F646E85322D7}"/>
              </a:ext>
            </a:extLst>
          </p:cNvPr>
          <p:cNvCxnSpPr>
            <a:cxnSpLocks/>
          </p:cNvCxnSpPr>
          <p:nvPr/>
        </p:nvCxnSpPr>
        <p:spPr>
          <a:xfrm flipV="1">
            <a:off x="7451326" y="2041866"/>
            <a:ext cx="0" cy="191757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5A0E0C70-A488-4988-85E1-831971131F31}"/>
              </a:ext>
            </a:extLst>
          </p:cNvPr>
          <p:cNvCxnSpPr>
            <a:cxnSpLocks/>
          </p:cNvCxnSpPr>
          <p:nvPr/>
        </p:nvCxnSpPr>
        <p:spPr>
          <a:xfrm flipH="1" flipV="1">
            <a:off x="9792070" y="1383147"/>
            <a:ext cx="1" cy="257629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B0DF9A6B-BDD0-413E-A754-126EE53D1152}"/>
              </a:ext>
            </a:extLst>
          </p:cNvPr>
          <p:cNvCxnSpPr>
            <a:cxnSpLocks/>
          </p:cNvCxnSpPr>
          <p:nvPr/>
        </p:nvCxnSpPr>
        <p:spPr>
          <a:xfrm flipH="1">
            <a:off x="7608163" y="1171852"/>
            <a:ext cx="1908700" cy="63919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1712895F-0B3E-44D9-8FE0-53856536D57A}"/>
              </a:ext>
            </a:extLst>
          </p:cNvPr>
          <p:cNvCxnSpPr>
            <a:cxnSpLocks/>
          </p:cNvCxnSpPr>
          <p:nvPr/>
        </p:nvCxnSpPr>
        <p:spPr>
          <a:xfrm flipH="1">
            <a:off x="7608163" y="4154750"/>
            <a:ext cx="207737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C79866AB-9274-4458-A013-FFBFE65EE89C}"/>
              </a:ext>
            </a:extLst>
          </p:cNvPr>
          <p:cNvSpPr txBox="1"/>
          <p:nvPr/>
        </p:nvSpPr>
        <p:spPr>
          <a:xfrm>
            <a:off x="7244181" y="1487879"/>
            <a:ext cx="727964" cy="646331"/>
          </a:xfrm>
          <a:prstGeom prst="rect">
            <a:avLst/>
          </a:prstGeom>
          <a:noFill/>
        </p:spPr>
        <p:txBody>
          <a:bodyPr wrap="square" rtlCol="0">
            <a:spAutoFit/>
          </a:bodyPr>
          <a:lstStyle/>
          <a:p>
            <a:r>
              <a:rPr lang="en-US" altLang="zh-CN" sz="3600" b="1" dirty="0"/>
              <a:t>a</a:t>
            </a:r>
            <a:endParaRPr lang="zh-CN" altLang="en-US" sz="3600" b="1" dirty="0"/>
          </a:p>
        </p:txBody>
      </p:sp>
      <p:sp>
        <p:nvSpPr>
          <p:cNvPr id="24" name="文本框 23">
            <a:extLst>
              <a:ext uri="{FF2B5EF4-FFF2-40B4-BE49-F238E27FC236}">
                <a16:creationId xmlns:a16="http://schemas.microsoft.com/office/drawing/2014/main" id="{A95227AD-E9DC-45F1-BC7C-F3AB2BF20173}"/>
              </a:ext>
            </a:extLst>
          </p:cNvPr>
          <p:cNvSpPr txBox="1"/>
          <p:nvPr/>
        </p:nvSpPr>
        <p:spPr>
          <a:xfrm>
            <a:off x="9516863" y="903104"/>
            <a:ext cx="497136" cy="584775"/>
          </a:xfrm>
          <a:prstGeom prst="rect">
            <a:avLst/>
          </a:prstGeom>
          <a:noFill/>
        </p:spPr>
        <p:txBody>
          <a:bodyPr wrap="square" rtlCol="0">
            <a:spAutoFit/>
          </a:bodyPr>
          <a:lstStyle/>
          <a:p>
            <a:r>
              <a:rPr lang="en-US" altLang="zh-CN" sz="3200" b="1" dirty="0"/>
              <a:t>b</a:t>
            </a:r>
            <a:endParaRPr lang="zh-CN" altLang="en-US" sz="3200" b="1" dirty="0"/>
          </a:p>
        </p:txBody>
      </p:sp>
      <p:sp>
        <p:nvSpPr>
          <p:cNvPr id="25" name="文本框 24">
            <a:extLst>
              <a:ext uri="{FF2B5EF4-FFF2-40B4-BE49-F238E27FC236}">
                <a16:creationId xmlns:a16="http://schemas.microsoft.com/office/drawing/2014/main" id="{A8219F2C-1ED9-460B-8156-DDFB21C3E9C9}"/>
              </a:ext>
            </a:extLst>
          </p:cNvPr>
          <p:cNvSpPr txBox="1"/>
          <p:nvPr/>
        </p:nvSpPr>
        <p:spPr>
          <a:xfrm>
            <a:off x="7221986" y="3824751"/>
            <a:ext cx="497148" cy="646331"/>
          </a:xfrm>
          <a:prstGeom prst="rect">
            <a:avLst/>
          </a:prstGeom>
          <a:noFill/>
        </p:spPr>
        <p:txBody>
          <a:bodyPr wrap="square" rtlCol="0">
            <a:spAutoFit/>
          </a:bodyPr>
          <a:lstStyle/>
          <a:p>
            <a:r>
              <a:rPr lang="en-US" altLang="zh-CN" sz="3600" b="1" dirty="0"/>
              <a:t>x</a:t>
            </a:r>
            <a:endParaRPr lang="zh-CN" altLang="en-US" sz="3600" b="1" dirty="0"/>
          </a:p>
        </p:txBody>
      </p:sp>
      <p:sp>
        <p:nvSpPr>
          <p:cNvPr id="26" name="文本框 25">
            <a:extLst>
              <a:ext uri="{FF2B5EF4-FFF2-40B4-BE49-F238E27FC236}">
                <a16:creationId xmlns:a16="http://schemas.microsoft.com/office/drawing/2014/main" id="{337C47FF-8E4E-41A1-804A-ED0310262495}"/>
              </a:ext>
            </a:extLst>
          </p:cNvPr>
          <p:cNvSpPr txBox="1"/>
          <p:nvPr/>
        </p:nvSpPr>
        <p:spPr>
          <a:xfrm>
            <a:off x="9685539" y="3824751"/>
            <a:ext cx="497136" cy="584775"/>
          </a:xfrm>
          <a:prstGeom prst="rect">
            <a:avLst/>
          </a:prstGeom>
          <a:noFill/>
        </p:spPr>
        <p:txBody>
          <a:bodyPr wrap="square" rtlCol="0">
            <a:spAutoFit/>
          </a:bodyPr>
          <a:lstStyle/>
          <a:p>
            <a:r>
              <a:rPr lang="en-US" altLang="zh-CN" sz="3200" b="1" dirty="0"/>
              <a:t>y</a:t>
            </a:r>
            <a:endParaRPr lang="zh-CN" altLang="en-US" sz="3200" b="1" dirty="0"/>
          </a:p>
        </p:txBody>
      </p:sp>
      <p:sp>
        <p:nvSpPr>
          <p:cNvPr id="27" name="文本框 26">
            <a:extLst>
              <a:ext uri="{FF2B5EF4-FFF2-40B4-BE49-F238E27FC236}">
                <a16:creationId xmlns:a16="http://schemas.microsoft.com/office/drawing/2014/main" id="{23AAD31B-FF43-4579-86AC-EF805E8890ED}"/>
              </a:ext>
            </a:extLst>
          </p:cNvPr>
          <p:cNvSpPr txBox="1"/>
          <p:nvPr/>
        </p:nvSpPr>
        <p:spPr>
          <a:xfrm>
            <a:off x="8389389" y="4141084"/>
            <a:ext cx="1544718" cy="584775"/>
          </a:xfrm>
          <a:prstGeom prst="rect">
            <a:avLst/>
          </a:prstGeom>
          <a:noFill/>
        </p:spPr>
        <p:txBody>
          <a:bodyPr wrap="square" rtlCol="0">
            <a:spAutoFit/>
          </a:bodyPr>
          <a:lstStyle/>
          <a:p>
            <a:r>
              <a:rPr lang="en-US" altLang="zh-CN" sz="3200" b="1" dirty="0"/>
              <a:t>m</a:t>
            </a:r>
            <a:endParaRPr lang="zh-CN" altLang="en-US" sz="3200" b="1" dirty="0"/>
          </a:p>
        </p:txBody>
      </p:sp>
      <p:sp>
        <p:nvSpPr>
          <p:cNvPr id="28" name="文本框 27">
            <a:extLst>
              <a:ext uri="{FF2B5EF4-FFF2-40B4-BE49-F238E27FC236}">
                <a16:creationId xmlns:a16="http://schemas.microsoft.com/office/drawing/2014/main" id="{15227D59-275D-41C1-9548-55ADC54CE6BC}"/>
              </a:ext>
            </a:extLst>
          </p:cNvPr>
          <p:cNvSpPr txBox="1"/>
          <p:nvPr/>
        </p:nvSpPr>
        <p:spPr>
          <a:xfrm>
            <a:off x="6096000" y="2867487"/>
            <a:ext cx="1272461" cy="584775"/>
          </a:xfrm>
          <a:prstGeom prst="rect">
            <a:avLst/>
          </a:prstGeom>
          <a:noFill/>
        </p:spPr>
        <p:txBody>
          <a:bodyPr wrap="square" rtlCol="0">
            <a:spAutoFit/>
          </a:bodyPr>
          <a:lstStyle/>
          <a:p>
            <a:r>
              <a:rPr lang="en-US" altLang="zh-CN" sz="3200" b="1" dirty="0"/>
              <a:t>dis[x]</a:t>
            </a:r>
            <a:endParaRPr lang="zh-CN" altLang="en-US" sz="3200" b="1" dirty="0"/>
          </a:p>
        </p:txBody>
      </p:sp>
      <p:sp>
        <p:nvSpPr>
          <p:cNvPr id="29" name="文本框 28">
            <a:extLst>
              <a:ext uri="{FF2B5EF4-FFF2-40B4-BE49-F238E27FC236}">
                <a16:creationId xmlns:a16="http://schemas.microsoft.com/office/drawing/2014/main" id="{F0EB738F-B3AA-4BE8-B73B-A7AAC9ED6E03}"/>
              </a:ext>
            </a:extLst>
          </p:cNvPr>
          <p:cNvSpPr txBox="1"/>
          <p:nvPr/>
        </p:nvSpPr>
        <p:spPr>
          <a:xfrm>
            <a:off x="9931139" y="2671295"/>
            <a:ext cx="1165948" cy="584775"/>
          </a:xfrm>
          <a:prstGeom prst="rect">
            <a:avLst/>
          </a:prstGeom>
          <a:noFill/>
        </p:spPr>
        <p:txBody>
          <a:bodyPr wrap="square" rtlCol="0">
            <a:spAutoFit/>
          </a:bodyPr>
          <a:lstStyle/>
          <a:p>
            <a:r>
              <a:rPr lang="en-US" altLang="zh-CN" sz="3200" b="1" dirty="0"/>
              <a:t>dis[y]</a:t>
            </a:r>
            <a:endParaRPr lang="zh-CN" altLang="en-US" sz="3200" b="1" dirty="0"/>
          </a:p>
        </p:txBody>
      </p:sp>
      <p:cxnSp>
        <p:nvCxnSpPr>
          <p:cNvPr id="33" name="直接箭头连接符 32">
            <a:extLst>
              <a:ext uri="{FF2B5EF4-FFF2-40B4-BE49-F238E27FC236}">
                <a16:creationId xmlns:a16="http://schemas.microsoft.com/office/drawing/2014/main" id="{5FC009DB-0A26-4C6B-9F61-6820B226241A}"/>
              </a:ext>
            </a:extLst>
          </p:cNvPr>
          <p:cNvCxnSpPr>
            <a:cxnSpLocks/>
          </p:cNvCxnSpPr>
          <p:nvPr/>
        </p:nvCxnSpPr>
        <p:spPr>
          <a:xfrm flipH="1" flipV="1">
            <a:off x="7726534" y="2041866"/>
            <a:ext cx="1843609" cy="1858109"/>
          </a:xfrm>
          <a:prstGeom prst="straightConnector1">
            <a:avLst/>
          </a:prstGeom>
          <a:ln w="76200">
            <a:prstDash val="dash"/>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CA8BD8E9-427E-49FD-A5B2-16BEDBD31754}"/>
              </a:ext>
            </a:extLst>
          </p:cNvPr>
          <p:cNvSpPr txBox="1"/>
          <p:nvPr/>
        </p:nvSpPr>
        <p:spPr>
          <a:xfrm>
            <a:off x="8336125" y="889248"/>
            <a:ext cx="825623" cy="584775"/>
          </a:xfrm>
          <a:prstGeom prst="rect">
            <a:avLst/>
          </a:prstGeom>
          <a:noFill/>
        </p:spPr>
        <p:txBody>
          <a:bodyPr wrap="square" rtlCol="0">
            <a:spAutoFit/>
          </a:bodyPr>
          <a:lstStyle/>
          <a:p>
            <a:r>
              <a:rPr lang="en-US" altLang="zh-CN" sz="3200" b="1" dirty="0"/>
              <a:t>?</a:t>
            </a:r>
            <a:endParaRPr lang="zh-CN" altLang="en-US" sz="3200" b="1" dirty="0"/>
          </a:p>
        </p:txBody>
      </p:sp>
    </p:spTree>
    <p:extLst>
      <p:ext uri="{BB962C8B-B14F-4D97-AF65-F5344CB8AC3E}">
        <p14:creationId xmlns:p14="http://schemas.microsoft.com/office/powerpoint/2010/main" val="1004824562"/>
      </p:ext>
    </p:extLst>
  </p:cSld>
  <p:clrMapOvr>
    <a:masterClrMapping/>
  </p:clrMapOvr>
  <p:transition spd="med">
    <p:comb/>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9239E17-8035-4EEB-8333-4EB982CC9C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72079"/>
            <a:ext cx="6677025" cy="4514850"/>
          </a:xfrm>
          <a:prstGeom prst="rect">
            <a:avLst/>
          </a:prstGeom>
        </p:spPr>
      </p:pic>
      <p:pic>
        <p:nvPicPr>
          <p:cNvPr id="7" name="图片 6">
            <a:extLst>
              <a:ext uri="{FF2B5EF4-FFF2-40B4-BE49-F238E27FC236}">
                <a16:creationId xmlns:a16="http://schemas.microsoft.com/office/drawing/2014/main" id="{EE48AF6D-F8EB-45F5-884E-C87E930838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3276" y="1257206"/>
            <a:ext cx="5810250" cy="3562350"/>
          </a:xfrm>
          <a:prstGeom prst="rect">
            <a:avLst/>
          </a:prstGeom>
        </p:spPr>
      </p:pic>
    </p:spTree>
    <p:extLst>
      <p:ext uri="{BB962C8B-B14F-4D97-AF65-F5344CB8AC3E}">
        <p14:creationId xmlns:p14="http://schemas.microsoft.com/office/powerpoint/2010/main" val="373706863"/>
      </p:ext>
    </p:extLst>
  </p:cSld>
  <p:clrMapOvr>
    <a:masterClrMapping/>
  </p:clrMapOvr>
  <p:transition spd="med">
    <p:comb/>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FB00C0D-DB8C-498F-A24D-89C6D5048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9368" y="457200"/>
            <a:ext cx="7334250" cy="5943600"/>
          </a:xfrm>
          <a:prstGeom prst="rect">
            <a:avLst/>
          </a:prstGeom>
        </p:spPr>
      </p:pic>
    </p:spTree>
    <p:extLst>
      <p:ext uri="{BB962C8B-B14F-4D97-AF65-F5344CB8AC3E}">
        <p14:creationId xmlns:p14="http://schemas.microsoft.com/office/powerpoint/2010/main" val="4195341357"/>
      </p:ext>
    </p:extLst>
  </p:cSld>
  <p:clrMapOvr>
    <a:masterClrMapping/>
  </p:clrMapOvr>
  <p:transition spd="med">
    <p:comb/>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5386D146-48AD-4EAF-AD49-9BC0006DCC5B}"/>
              </a:ext>
            </a:extLst>
          </p:cNvPr>
          <p:cNvSpPr/>
          <p:nvPr/>
        </p:nvSpPr>
        <p:spPr>
          <a:xfrm>
            <a:off x="506027" y="319596"/>
            <a:ext cx="10591060" cy="6072326"/>
          </a:xfrm>
          <a:prstGeom prst="flowChartDocumen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9981013F-E6C6-4B27-96B6-4E5E404AE6BB}"/>
              </a:ext>
            </a:extLst>
          </p:cNvPr>
          <p:cNvSpPr txBox="1"/>
          <p:nvPr/>
        </p:nvSpPr>
        <p:spPr>
          <a:xfrm>
            <a:off x="1207363" y="923278"/>
            <a:ext cx="8007658" cy="3046988"/>
          </a:xfrm>
          <a:prstGeom prst="rect">
            <a:avLst/>
          </a:prstGeom>
          <a:noFill/>
        </p:spPr>
        <p:txBody>
          <a:bodyPr wrap="square" rtlCol="0">
            <a:spAutoFit/>
          </a:bodyPr>
          <a:lstStyle/>
          <a:p>
            <a:r>
              <a:rPr lang="zh-CN" altLang="en-US" sz="3200" dirty="0"/>
              <a:t>我的问题：</a:t>
            </a:r>
            <a:endParaRPr lang="en-US" altLang="zh-CN" sz="3200" dirty="0"/>
          </a:p>
          <a:p>
            <a:endParaRPr lang="en-US" altLang="zh-CN" sz="3200" dirty="0"/>
          </a:p>
          <a:p>
            <a:r>
              <a:rPr lang="en-US" altLang="zh-CN" sz="3200" dirty="0"/>
              <a:t>1.</a:t>
            </a:r>
            <a:r>
              <a:rPr lang="zh-CN" altLang="en-US" sz="3200" dirty="0"/>
              <a:t>用向量计算距离</a:t>
            </a:r>
            <a:endParaRPr lang="en-US" altLang="zh-CN" sz="3200" dirty="0"/>
          </a:p>
          <a:p>
            <a:endParaRPr lang="en-US" altLang="zh-CN" sz="3200" dirty="0"/>
          </a:p>
          <a:p>
            <a:r>
              <a:rPr lang="en-US" altLang="zh-CN" sz="3200" dirty="0"/>
              <a:t>2.</a:t>
            </a:r>
            <a:r>
              <a:rPr lang="zh-CN" altLang="en-US" sz="3200" dirty="0"/>
              <a:t>取模，式子要不要对</a:t>
            </a:r>
            <a:r>
              <a:rPr lang="en-US" altLang="zh-CN" sz="3200" dirty="0"/>
              <a:t>300</a:t>
            </a:r>
            <a:r>
              <a:rPr lang="zh-CN" altLang="en-US" sz="3200" dirty="0"/>
              <a:t>取模？</a:t>
            </a:r>
            <a:endParaRPr lang="en-US" altLang="zh-CN" sz="3200" dirty="0"/>
          </a:p>
          <a:p>
            <a:endParaRPr lang="zh-CN" altLang="en-US" sz="3200" dirty="0"/>
          </a:p>
        </p:txBody>
      </p:sp>
    </p:spTree>
    <p:extLst>
      <p:ext uri="{BB962C8B-B14F-4D97-AF65-F5344CB8AC3E}">
        <p14:creationId xmlns:p14="http://schemas.microsoft.com/office/powerpoint/2010/main" val="83074101"/>
      </p:ext>
    </p:extLst>
  </p:cSld>
  <p:clrMapOvr>
    <a:masterClrMapping/>
  </p:clrMapOvr>
  <p:transition spd="med">
    <p:comb/>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9239E17-8035-4EEB-8333-4EB982CC9C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72079"/>
            <a:ext cx="6677025" cy="4514850"/>
          </a:xfrm>
          <a:prstGeom prst="rect">
            <a:avLst/>
          </a:prstGeom>
        </p:spPr>
      </p:pic>
      <p:pic>
        <p:nvPicPr>
          <p:cNvPr id="7" name="图片 6">
            <a:extLst>
              <a:ext uri="{FF2B5EF4-FFF2-40B4-BE49-F238E27FC236}">
                <a16:creationId xmlns:a16="http://schemas.microsoft.com/office/drawing/2014/main" id="{EE48AF6D-F8EB-45F5-884E-C87E930838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1750" y="1248329"/>
            <a:ext cx="5810250" cy="3562350"/>
          </a:xfrm>
          <a:prstGeom prst="rect">
            <a:avLst/>
          </a:prstGeom>
        </p:spPr>
      </p:pic>
      <p:sp>
        <p:nvSpPr>
          <p:cNvPr id="2" name="椭圆 1">
            <a:extLst>
              <a:ext uri="{FF2B5EF4-FFF2-40B4-BE49-F238E27FC236}">
                <a16:creationId xmlns:a16="http://schemas.microsoft.com/office/drawing/2014/main" id="{F82D5D36-AB17-4CB4-AC59-4E0A0DBBC74C}"/>
              </a:ext>
            </a:extLst>
          </p:cNvPr>
          <p:cNvSpPr/>
          <p:nvPr/>
        </p:nvSpPr>
        <p:spPr>
          <a:xfrm>
            <a:off x="337350" y="4188179"/>
            <a:ext cx="3382393" cy="541538"/>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8CF79552-102B-4392-A7C5-9C3CFD5E4B53}"/>
              </a:ext>
            </a:extLst>
          </p:cNvPr>
          <p:cNvSpPr/>
          <p:nvPr/>
        </p:nvSpPr>
        <p:spPr>
          <a:xfrm>
            <a:off x="7707805" y="2032385"/>
            <a:ext cx="3779900" cy="586527"/>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6A8FD98F-355B-40A3-B2B5-4C5671B48B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4386" y="3267629"/>
            <a:ext cx="3404977" cy="3562350"/>
          </a:xfrm>
          <a:prstGeom prst="rect">
            <a:avLst/>
          </a:prstGeom>
        </p:spPr>
      </p:pic>
    </p:spTree>
    <p:extLst>
      <p:ext uri="{BB962C8B-B14F-4D97-AF65-F5344CB8AC3E}">
        <p14:creationId xmlns:p14="http://schemas.microsoft.com/office/powerpoint/2010/main" val="1671555341"/>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203</Words>
  <Application>Microsoft Office PowerPoint</Application>
  <PresentationFormat>宽屏</PresentationFormat>
  <Paragraphs>32</Paragraphs>
  <Slides>10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Adobe Gothic Std B</vt: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鑫</dc:creator>
  <cp:lastModifiedBy>王 鑫</cp:lastModifiedBy>
  <cp:revision>12</cp:revision>
  <dcterms:created xsi:type="dcterms:W3CDTF">2018-08-22T12:50:29Z</dcterms:created>
  <dcterms:modified xsi:type="dcterms:W3CDTF">2018-08-23T01:10:04Z</dcterms:modified>
</cp:coreProperties>
</file>