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D359E-F18A-40C2-8428-A02E60C50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696134-0806-48CA-B029-6BB41D2DD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AF8DC8-7925-43A8-89CC-BC842BCC3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146B-4EC6-4512-9D51-5EB8AC9D9715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F397B4-4D93-4D84-AA25-2C6C8DD60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45645B-CCCD-4975-AFEC-86854CBBC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69969-32D4-4FA7-9D08-06B809F8B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858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1B167-C26B-4625-9F4B-D7D591D98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AEB543-CEA5-43E6-8824-CA878BEE33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002096-E4BA-470A-9B12-2532FDD82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146B-4EC6-4512-9D51-5EB8AC9D9715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83A5AB-2649-48C5-B2D4-B2E6AC5A2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3E6742-A667-4542-B31E-4B623F1B8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69969-32D4-4FA7-9D08-06B809F8B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124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AE8BAC4-F6E0-4FA1-A8F8-1CDFF0C9BD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2372AA-A94A-415A-B861-678ACB5B9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9CE108-C506-4977-9696-51A76AD41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146B-4EC6-4512-9D51-5EB8AC9D9715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F7A21B-6720-428E-A86A-BFA740820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26218C-4458-4054-8A18-7FAFEAE24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69969-32D4-4FA7-9D08-06B809F8B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680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D65E8-7B83-401E-B986-3780919EE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375C91-B529-4803-B2CB-47F06016C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FD037-8F1B-42A3-8558-F1BBDAF30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146B-4EC6-4512-9D51-5EB8AC9D9715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EA5DA8-05EF-4C1F-B1D5-7798AF84C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92B0FA-9095-43B1-B98D-769864E4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69969-32D4-4FA7-9D08-06B809F8B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836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E68AF-2637-4C5F-9024-2F879ED79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7CC513-15A7-4EF9-95CF-55ED17008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179ACA-7DAE-4687-815D-8545002B7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146B-4EC6-4512-9D51-5EB8AC9D9715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35E748-269F-4B57-A77E-4E03FC458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9302BC-286F-4995-A0F6-132F3163C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69969-32D4-4FA7-9D08-06B809F8B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60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B9641-AFC6-43FD-BCE9-B4BD83629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1E8F0C-AD84-472D-BC36-1ACFDAF3AE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CAA4CD-CBD3-463D-B265-E9B965262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CAD850-7AB8-4869-A881-F975199C5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146B-4EC6-4512-9D51-5EB8AC9D9715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7ACB2A-0BA9-48E1-9A80-0DE0E457B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267257-75D0-4B1D-8499-5AC3C6038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69969-32D4-4FA7-9D08-06B809F8B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857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73C30-5F82-4DBE-8723-DB227313F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E62EB5-B9A3-4DF8-AC4D-BE42D2533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B13358-CABD-4404-927B-64FAC90B0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84D9A5-B717-4666-891C-C00AA6E222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0C01AB4-3ECC-4F72-B0BC-56FD53E96F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ED0BE4-28C4-4386-BDB8-B3EE89C6B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146B-4EC6-4512-9D51-5EB8AC9D9715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A1CF1C-83C5-49C6-B24D-5B9C84A23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7EE3FE-439B-4B17-8A24-C1CE355B9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69969-32D4-4FA7-9D08-06B809F8B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576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3FB428-7DB0-4C05-9D8F-04B7A9C8F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39E103-422B-46DD-BAD3-91B6091CC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146B-4EC6-4512-9D51-5EB8AC9D9715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138A90-8078-46D0-9277-707AE6CFE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E1E4AD-4290-4421-809C-168A22244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69969-32D4-4FA7-9D08-06B809F8B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148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8A568C-9C2F-42DE-9BC2-CDB140DC0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146B-4EC6-4512-9D51-5EB8AC9D9715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337EA6-A883-4E7E-A920-639A167A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718BCD-1B18-4763-A2B4-034E7F849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69969-32D4-4FA7-9D08-06B809F8B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85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B7E080-B45A-45FA-9A6E-3095FC43E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EA725C-5A6E-4B5F-A53A-6875679CD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F66CAA-D3DD-41F8-AD3A-98F0664CF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8BAB5F-7D67-4C54-ACAC-E7A0D9CBC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146B-4EC6-4512-9D51-5EB8AC9D9715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C5C71C-E7C3-430F-BCDA-38F56CF79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79558D-1D39-4E67-94A7-B4ED4172C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69969-32D4-4FA7-9D08-06B809F8B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44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C2803-4834-4394-801E-5C332C380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5E8871-F8B4-4B0E-8716-7DDB225169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E8476A-E520-4474-B171-27C6787F1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E54D07-417C-4947-8E71-F23A0CD46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146B-4EC6-4512-9D51-5EB8AC9D9715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92349B-2CDB-4705-B67E-DF6B14E81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A8EEE2-754F-445C-BD61-850D3470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69969-32D4-4FA7-9D08-06B809F8B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457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B7AA897-FDC9-407E-B8FD-5644D0C6D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DEFCD3-EB87-4182-AF73-E8FC1D591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5CAED1-A536-4BD0-A62F-C0B926453D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5146B-4EC6-4512-9D51-5EB8AC9D9715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71A44A-E2DA-4ED0-A57A-D640181008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432663-CD74-42AA-8377-67874CD1F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69969-32D4-4FA7-9D08-06B809F8B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280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7F92F79-0242-4DC3-A734-BD699094412D}"/>
              </a:ext>
            </a:extLst>
          </p:cNvPr>
          <p:cNvSpPr txBox="1"/>
          <p:nvPr/>
        </p:nvSpPr>
        <p:spPr>
          <a:xfrm>
            <a:off x="4336402" y="382561"/>
            <a:ext cx="35191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/>
              <a:t>A Bug's Life </a:t>
            </a:r>
            <a:endParaRPr lang="zh-CN" altLang="en-US" sz="4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F59C97A-3C15-42F6-B5AD-ABC929F23B2D}"/>
              </a:ext>
            </a:extLst>
          </p:cNvPr>
          <p:cNvSpPr txBox="1"/>
          <p:nvPr/>
        </p:nvSpPr>
        <p:spPr>
          <a:xfrm>
            <a:off x="1043472" y="1931433"/>
            <a:ext cx="10105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题目大意：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那个啥教授观察一群虫子，找他们之间的爱恋关系，看它们之间有没有同性恋，有的话</a:t>
            </a:r>
            <a:r>
              <a:rPr lang="en-US" altLang="zh-CN" dirty="0"/>
              <a:t>Suspicious</a:t>
            </a:r>
            <a:r>
              <a:rPr lang="zh-CN" altLang="en-US" dirty="0"/>
              <a:t>，没有的话</a:t>
            </a:r>
            <a:r>
              <a:rPr lang="en-US" altLang="zh-CN" dirty="0"/>
              <a:t>No suspicious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6C272E1-533B-4CE2-A4BB-D531FBCFE353}"/>
              </a:ext>
            </a:extLst>
          </p:cNvPr>
          <p:cNvSpPr txBox="1"/>
          <p:nvPr/>
        </p:nvSpPr>
        <p:spPr>
          <a:xfrm>
            <a:off x="1043471" y="3227414"/>
            <a:ext cx="10105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输入：</a:t>
            </a:r>
            <a:endParaRPr lang="en-US" altLang="zh-CN" dirty="0"/>
          </a:p>
          <a:p>
            <a:r>
              <a:rPr lang="zh-CN" altLang="en-US" dirty="0"/>
              <a:t>第一行</a:t>
            </a:r>
            <a:r>
              <a:rPr lang="en-US" altLang="zh-CN" dirty="0"/>
              <a:t>t - - - - - - - - - - - - - - - - - - - - - - - - - - - - - - - - - - - - - - - - - - </a:t>
            </a:r>
            <a:r>
              <a:rPr lang="zh-CN" altLang="en-US" dirty="0"/>
              <a:t>测试案例数</a:t>
            </a:r>
            <a:endParaRPr lang="en-US" altLang="zh-CN" dirty="0"/>
          </a:p>
          <a:p>
            <a:r>
              <a:rPr lang="zh-CN" altLang="en-US" dirty="0"/>
              <a:t>第二行</a:t>
            </a:r>
            <a:r>
              <a:rPr lang="en-US" altLang="zh-CN" dirty="0"/>
              <a:t>n</a:t>
            </a:r>
            <a:r>
              <a:rPr lang="zh-CN" altLang="en-US" dirty="0"/>
              <a:t>，</a:t>
            </a:r>
            <a:r>
              <a:rPr lang="en-US" altLang="zh-CN" dirty="0"/>
              <a:t>m - - - - - - - - - - - - - - - - - - - - </a:t>
            </a:r>
            <a:r>
              <a:rPr lang="zh-CN" altLang="en-US" dirty="0"/>
              <a:t>虫子个数（</a:t>
            </a:r>
            <a:r>
              <a:rPr lang="en-US" altLang="zh-CN" dirty="0"/>
              <a:t>1~2000</a:t>
            </a:r>
            <a:r>
              <a:rPr lang="zh-CN" altLang="en-US" dirty="0"/>
              <a:t>），虫间关系（最大</a:t>
            </a:r>
            <a:r>
              <a:rPr lang="en-US" altLang="zh-CN" dirty="0"/>
              <a:t>1000000</a:t>
            </a:r>
            <a:r>
              <a:rPr lang="zh-CN" altLang="en-US" dirty="0"/>
              <a:t>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140DA3-7CA4-4257-A731-295413AB30CC}"/>
              </a:ext>
            </a:extLst>
          </p:cNvPr>
          <p:cNvSpPr txBox="1"/>
          <p:nvPr/>
        </p:nvSpPr>
        <p:spPr>
          <a:xfrm>
            <a:off x="1043471" y="4523395"/>
            <a:ext cx="10105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有没有同性恋的虫子（</a:t>
            </a:r>
            <a:r>
              <a:rPr lang="en-US" altLang="zh-CN" dirty="0"/>
              <a:t>Suspicious</a:t>
            </a:r>
            <a:r>
              <a:rPr lang="zh-CN" altLang="en-US" dirty="0"/>
              <a:t>♂</a:t>
            </a:r>
            <a:r>
              <a:rPr lang="en-US" altLang="zh-CN" dirty="0"/>
              <a:t> or Not suspicious</a:t>
            </a:r>
            <a:r>
              <a:rPr lang="zh-CN" altLang="en-US" dirty="0"/>
              <a:t>）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C8B810F-411D-4DEA-88D0-00162837F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402" y="4505301"/>
            <a:ext cx="3034782" cy="96050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192637F-2438-4A44-A10A-0A927A8CD15E}"/>
              </a:ext>
            </a:extLst>
          </p:cNvPr>
          <p:cNvSpPr txBox="1"/>
          <p:nvPr/>
        </p:nvSpPr>
        <p:spPr>
          <a:xfrm>
            <a:off x="7100596" y="1176931"/>
            <a:ext cx="426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——</a:t>
            </a:r>
            <a:r>
              <a:rPr lang="zh-CN" altLang="en-US" dirty="0"/>
              <a:t>开局几条小青虫，结局竟然如此</a:t>
            </a:r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95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BCA176E-10FD-4FE6-9334-573916D1A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8051"/>
            <a:ext cx="12186982" cy="400169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DB2FD55-7BB0-498F-8476-0E0410D7A7FE}"/>
              </a:ext>
            </a:extLst>
          </p:cNvPr>
          <p:cNvSpPr txBox="1"/>
          <p:nvPr/>
        </p:nvSpPr>
        <p:spPr>
          <a:xfrm>
            <a:off x="283027" y="5714436"/>
            <a:ext cx="11625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data</a:t>
            </a:r>
            <a:r>
              <a:rPr lang="zh-CN" altLang="en-US" sz="2400" dirty="0"/>
              <a:t>没有用到，</a:t>
            </a:r>
            <a:r>
              <a:rPr lang="en-US" altLang="zh-CN" sz="2400" dirty="0">
                <a:solidFill>
                  <a:srgbClr val="FF0000"/>
                </a:solidFill>
              </a:rPr>
              <a:t>parent</a:t>
            </a:r>
            <a:r>
              <a:rPr lang="zh-CN" altLang="en-US" sz="2400" dirty="0"/>
              <a:t>储存的是</a:t>
            </a:r>
            <a:r>
              <a:rPr lang="zh-CN" altLang="en-US" sz="2400" dirty="0">
                <a:solidFill>
                  <a:srgbClr val="FF0000"/>
                </a:solidFill>
              </a:rPr>
              <a:t>上一级</a:t>
            </a:r>
            <a:r>
              <a:rPr lang="zh-CN" altLang="en-US" sz="2400" dirty="0"/>
              <a:t>的虫子，</a:t>
            </a:r>
            <a:r>
              <a:rPr lang="en-US" altLang="zh-CN" sz="2400" dirty="0">
                <a:solidFill>
                  <a:srgbClr val="FF0000"/>
                </a:solidFill>
              </a:rPr>
              <a:t>num</a:t>
            </a:r>
            <a:r>
              <a:rPr lang="zh-CN" altLang="en-US" sz="2400" dirty="0"/>
              <a:t>记录自己这边是</a:t>
            </a:r>
            <a:r>
              <a:rPr lang="zh-CN" altLang="en-US" sz="2400" dirty="0">
                <a:solidFill>
                  <a:srgbClr val="FF0000"/>
                </a:solidFill>
              </a:rPr>
              <a:t>奇数</a:t>
            </a:r>
            <a:r>
              <a:rPr lang="zh-CN" altLang="en-US" sz="2400" dirty="0"/>
              <a:t>还是</a:t>
            </a:r>
            <a:r>
              <a:rPr lang="zh-CN" altLang="en-US" sz="2400" dirty="0">
                <a:solidFill>
                  <a:srgbClr val="FF0000"/>
                </a:solidFill>
              </a:rPr>
              <a:t>偶数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C4810A-CC0B-4351-8014-B8BD5732FC5D}"/>
              </a:ext>
            </a:extLst>
          </p:cNvPr>
          <p:cNvSpPr txBox="1"/>
          <p:nvPr/>
        </p:nvSpPr>
        <p:spPr>
          <a:xfrm>
            <a:off x="283027" y="252171"/>
            <a:ext cx="11625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看是否有同性恋，就是看每次输入的两只虫子之间的性别是不是相同的， 而如何确定雌雄是这道题的关键点之一，我想了一下下，觉得</a:t>
            </a:r>
            <a:r>
              <a:rPr lang="zh-CN" altLang="en-US" sz="2400" dirty="0">
                <a:solidFill>
                  <a:srgbClr val="FF0000"/>
                </a:solidFill>
              </a:rPr>
              <a:t>奇数</a:t>
            </a:r>
            <a:r>
              <a:rPr lang="zh-CN" altLang="en-US" sz="2400" dirty="0"/>
              <a:t>代表</a:t>
            </a:r>
            <a:r>
              <a:rPr lang="zh-CN" altLang="en-US" sz="2400" dirty="0">
                <a:solidFill>
                  <a:srgbClr val="FF0000"/>
                </a:solidFill>
              </a:rPr>
              <a:t>雄性</a:t>
            </a:r>
            <a:r>
              <a:rPr lang="zh-CN" altLang="en-US" sz="2400" dirty="0"/>
              <a:t>，</a:t>
            </a:r>
            <a:r>
              <a:rPr lang="zh-CN" altLang="en-US" sz="2400" dirty="0">
                <a:solidFill>
                  <a:srgbClr val="FF0000"/>
                </a:solidFill>
              </a:rPr>
              <a:t>偶数</a:t>
            </a:r>
            <a:r>
              <a:rPr lang="zh-CN" altLang="en-US" sz="2400" dirty="0"/>
              <a:t>代表</a:t>
            </a:r>
            <a:r>
              <a:rPr lang="zh-CN" altLang="en-US" sz="2400" dirty="0">
                <a:solidFill>
                  <a:srgbClr val="FF0000"/>
                </a:solidFill>
              </a:rPr>
              <a:t>雌性</a:t>
            </a:r>
            <a:r>
              <a:rPr lang="zh-CN" altLang="en-US" sz="2400" dirty="0"/>
              <a:t>就可以了</a:t>
            </a:r>
          </a:p>
        </p:txBody>
      </p:sp>
    </p:spTree>
    <p:extLst>
      <p:ext uri="{BB962C8B-B14F-4D97-AF65-F5344CB8AC3E}">
        <p14:creationId xmlns:p14="http://schemas.microsoft.com/office/powerpoint/2010/main" val="1040456350"/>
      </p:ext>
    </p:extLst>
  </p:cSld>
  <p:clrMapOvr>
    <a:masterClrMapping/>
  </p:clrMapOvr>
  <p:transition spd="med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660402F-9176-48AE-A018-9D3B23BD4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5314"/>
            <a:ext cx="12192000" cy="378163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613F6F6-8D72-4305-A9D8-5D433AB88FF8}"/>
              </a:ext>
            </a:extLst>
          </p:cNvPr>
          <p:cNvSpPr txBox="1"/>
          <p:nvPr/>
        </p:nvSpPr>
        <p:spPr>
          <a:xfrm>
            <a:off x="450980" y="569167"/>
            <a:ext cx="11290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初始化</a:t>
            </a:r>
            <a:r>
              <a:rPr lang="zh-CN" altLang="en-US" sz="2400" dirty="0"/>
              <a:t>函数，先把满足本题虫子数目的上限（</a:t>
            </a:r>
            <a:r>
              <a:rPr lang="en-US" altLang="zh-CN" sz="2400" dirty="0"/>
              <a:t>1000000</a:t>
            </a:r>
            <a:r>
              <a:rPr lang="zh-CN" altLang="en-US" sz="2400" dirty="0"/>
              <a:t>）的数据都初始化，把自己喜欢的都</a:t>
            </a:r>
            <a:r>
              <a:rPr lang="zh-CN" altLang="en-US" sz="2400" dirty="0">
                <a:solidFill>
                  <a:srgbClr val="FF0000"/>
                </a:solidFill>
              </a:rPr>
              <a:t>设定为自己</a:t>
            </a:r>
            <a:r>
              <a:rPr lang="zh-CN" altLang="en-US" sz="2400" dirty="0"/>
              <a:t>（开始自恋），并且设定自己的</a:t>
            </a:r>
            <a:r>
              <a:rPr lang="zh-CN" altLang="en-US" sz="2400" dirty="0">
                <a:solidFill>
                  <a:srgbClr val="FF0000"/>
                </a:solidFill>
              </a:rPr>
              <a:t>性别为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r>
              <a:rPr lang="zh-CN" altLang="en-US" sz="2400" dirty="0"/>
              <a:t>（设定成啥都行）</a:t>
            </a:r>
          </a:p>
        </p:txBody>
      </p:sp>
    </p:spTree>
    <p:extLst>
      <p:ext uri="{BB962C8B-B14F-4D97-AF65-F5344CB8AC3E}">
        <p14:creationId xmlns:p14="http://schemas.microsoft.com/office/powerpoint/2010/main" val="3892638416"/>
      </p:ext>
    </p:extLst>
  </p:cSld>
  <p:clrMapOvr>
    <a:masterClrMapping/>
  </p:clrMapOvr>
  <p:transition spd="med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98249E5-97DE-4EA5-9A04-945BDE5722A7}"/>
              </a:ext>
            </a:extLst>
          </p:cNvPr>
          <p:cNvSpPr txBox="1"/>
          <p:nvPr/>
        </p:nvSpPr>
        <p:spPr>
          <a:xfrm>
            <a:off x="3900195" y="660873"/>
            <a:ext cx="4036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找到</a:t>
            </a:r>
            <a:r>
              <a:rPr lang="zh-CN" altLang="en-US" sz="2400" dirty="0">
                <a:solidFill>
                  <a:srgbClr val="FF0000"/>
                </a:solidFill>
              </a:rPr>
              <a:t>根节点</a:t>
            </a:r>
            <a:r>
              <a:rPr lang="zh-CN" altLang="en-US" sz="2400" dirty="0"/>
              <a:t>并进行</a:t>
            </a:r>
            <a:r>
              <a:rPr lang="zh-CN" altLang="en-US" sz="2400" dirty="0">
                <a:solidFill>
                  <a:srgbClr val="FF0000"/>
                </a:solidFill>
              </a:rPr>
              <a:t>路径优化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3FEC01A-0392-4AC6-8075-7183255FD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0812"/>
            <a:ext cx="12192000" cy="439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673788"/>
      </p:ext>
    </p:extLst>
  </p:cSld>
  <p:clrMapOvr>
    <a:masterClrMapping/>
  </p:clrMapOvr>
  <p:transition spd="med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2ECB93E-5152-409E-AA54-585E4C82D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4997"/>
            <a:ext cx="12192000" cy="448256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C1B9B32-3C92-4475-9C37-3C49C17B4079}"/>
              </a:ext>
            </a:extLst>
          </p:cNvPr>
          <p:cNvSpPr txBox="1"/>
          <p:nvPr/>
        </p:nvSpPr>
        <p:spPr>
          <a:xfrm>
            <a:off x="774441" y="270589"/>
            <a:ext cx="11140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先看这两个虫子之前有没有连接过，有的话那他们的性别应该是已经被确定过的了，就不用管了。如果没有连接过，说明他们之间应该</a:t>
            </a:r>
            <a:r>
              <a:rPr lang="zh-CN" altLang="en-US" sz="2400" dirty="0">
                <a:solidFill>
                  <a:srgbClr val="FF0000"/>
                </a:solidFill>
              </a:rPr>
              <a:t>建立性别关系</a:t>
            </a:r>
          </a:p>
        </p:txBody>
      </p:sp>
    </p:spTree>
    <p:extLst>
      <p:ext uri="{BB962C8B-B14F-4D97-AF65-F5344CB8AC3E}">
        <p14:creationId xmlns:p14="http://schemas.microsoft.com/office/powerpoint/2010/main" val="2322495129"/>
      </p:ext>
    </p:extLst>
  </p:cSld>
  <p:clrMapOvr>
    <a:masterClrMapping/>
  </p:clrMapOvr>
  <p:transition spd="med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1F90AC0-8251-4BE1-BD97-EDFAAB797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7433654" cy="406145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1BDF583-10FE-4AA6-B96A-9A73F71148F7}"/>
              </a:ext>
            </a:extLst>
          </p:cNvPr>
          <p:cNvSpPr txBox="1"/>
          <p:nvPr/>
        </p:nvSpPr>
        <p:spPr>
          <a:xfrm>
            <a:off x="7433653" y="188126"/>
            <a:ext cx="47583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之前的</a:t>
            </a:r>
            <a:r>
              <a:rPr lang="en-US" altLang="zh-CN" sz="2400" dirty="0"/>
              <a:t>9</a:t>
            </a:r>
            <a:r>
              <a:rPr lang="zh-CN" altLang="en-US" sz="2400" dirty="0"/>
              <a:t>次</a:t>
            </a:r>
            <a:r>
              <a:rPr lang="en-US" altLang="zh-CN" sz="2400" dirty="0"/>
              <a:t>WA</a:t>
            </a:r>
            <a:r>
              <a:rPr lang="zh-CN" altLang="en-US" sz="2400" dirty="0"/>
              <a:t>确实是算法的问题，先前的</a:t>
            </a:r>
            <a:r>
              <a:rPr lang="en-US" altLang="zh-CN" sz="2400" dirty="0"/>
              <a:t>Union</a:t>
            </a:r>
            <a:r>
              <a:rPr lang="zh-CN" altLang="en-US" sz="2400" dirty="0"/>
              <a:t>里面把</a:t>
            </a:r>
            <a:r>
              <a:rPr lang="en-US" altLang="zh-CN" sz="2400" dirty="0" err="1"/>
              <a:t>xy</a:t>
            </a:r>
            <a:r>
              <a:rPr lang="zh-CN" altLang="en-US" sz="2400" dirty="0"/>
              <a:t>改了，导致其一的</a:t>
            </a:r>
            <a:r>
              <a:rPr lang="en-US" altLang="zh-CN" sz="2400" dirty="0"/>
              <a:t>num</a:t>
            </a:r>
            <a:r>
              <a:rPr lang="zh-CN" altLang="en-US" sz="2400" dirty="0"/>
              <a:t>的值（</a:t>
            </a:r>
            <a:r>
              <a:rPr lang="zh-CN" altLang="en-US" sz="2400" dirty="0">
                <a:solidFill>
                  <a:srgbClr val="FF0000"/>
                </a:solidFill>
              </a:rPr>
              <a:t>性别</a:t>
            </a:r>
            <a:r>
              <a:rPr lang="zh-CN" altLang="en-US" sz="2400" dirty="0"/>
              <a:t>）由</a:t>
            </a:r>
            <a:r>
              <a:rPr lang="zh-CN" altLang="en-US" sz="2400" dirty="0">
                <a:solidFill>
                  <a:srgbClr val="FF0000"/>
                </a:solidFill>
              </a:rPr>
              <a:t>根</a:t>
            </a:r>
            <a:r>
              <a:rPr lang="zh-CN" altLang="en-US" sz="2400" dirty="0"/>
              <a:t>的</a:t>
            </a:r>
            <a:r>
              <a:rPr lang="en-US" altLang="zh-CN" sz="2400" dirty="0"/>
              <a:t>num</a:t>
            </a:r>
            <a:r>
              <a:rPr lang="zh-CN" altLang="en-US" sz="2400" dirty="0"/>
              <a:t>（</a:t>
            </a:r>
            <a:r>
              <a:rPr lang="zh-CN" altLang="en-US" sz="2400" dirty="0">
                <a:solidFill>
                  <a:srgbClr val="FF0000"/>
                </a:solidFill>
              </a:rPr>
              <a:t>性别</a:t>
            </a:r>
            <a:r>
              <a:rPr lang="zh-CN" altLang="en-US" sz="2400" dirty="0"/>
              <a:t>）来决定了，关系很少很少的时候看不出问题，稍微多一点点就看出来了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4D53539-E5E9-49B5-9BC6-BE26361F3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291" y="2796543"/>
            <a:ext cx="7470710" cy="406145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46BFF1E-8948-4662-B659-E3D720232651}"/>
              </a:ext>
            </a:extLst>
          </p:cNvPr>
          <p:cNvSpPr txBox="1"/>
          <p:nvPr/>
        </p:nvSpPr>
        <p:spPr>
          <a:xfrm>
            <a:off x="541175" y="4609323"/>
            <a:ext cx="37975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这里哪个虫挂在哪个虫的并查集上，我是按照编号从</a:t>
            </a:r>
            <a:r>
              <a:rPr lang="zh-CN" altLang="en-US" sz="2400" dirty="0">
                <a:solidFill>
                  <a:srgbClr val="FF0000"/>
                </a:solidFill>
              </a:rPr>
              <a:t>左小右大</a:t>
            </a:r>
            <a:r>
              <a:rPr lang="zh-CN" altLang="en-US" sz="2400" dirty="0"/>
              <a:t>排列，然后把</a:t>
            </a:r>
            <a:r>
              <a:rPr lang="zh-CN" altLang="en-US" sz="2400" dirty="0">
                <a:solidFill>
                  <a:srgbClr val="FF0000"/>
                </a:solidFill>
              </a:rPr>
              <a:t>大的挂在小的</a:t>
            </a:r>
            <a:r>
              <a:rPr lang="zh-CN" altLang="en-US" sz="2400" dirty="0"/>
              <a:t>上面</a:t>
            </a:r>
          </a:p>
        </p:txBody>
      </p:sp>
    </p:spTree>
    <p:extLst>
      <p:ext uri="{BB962C8B-B14F-4D97-AF65-F5344CB8AC3E}">
        <p14:creationId xmlns:p14="http://schemas.microsoft.com/office/powerpoint/2010/main" val="2757451049"/>
      </p:ext>
    </p:extLst>
  </p:cSld>
  <p:clrMapOvr>
    <a:masterClrMapping/>
  </p:clrMapOvr>
  <p:transition spd="med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A4210DC-727B-4DF6-85B2-92D9D7F40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1" y="0"/>
            <a:ext cx="7395295" cy="416888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0F23A39-FB69-43DA-A5C4-E214AD85D2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706" y="2414907"/>
            <a:ext cx="7395294" cy="444309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D96D515-3253-4C3E-BAE4-2EA6E6FB9A13}"/>
              </a:ext>
            </a:extLst>
          </p:cNvPr>
          <p:cNvSpPr txBox="1"/>
          <p:nvPr/>
        </p:nvSpPr>
        <p:spPr>
          <a:xfrm>
            <a:off x="7604449" y="237958"/>
            <a:ext cx="43916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之前的</a:t>
            </a:r>
            <a:r>
              <a:rPr lang="en-US" altLang="zh-CN" sz="2400" dirty="0"/>
              <a:t>main</a:t>
            </a:r>
            <a:r>
              <a:rPr lang="zh-CN" altLang="en-US" sz="2400" dirty="0"/>
              <a:t>函数想的也挺简单，觉得只要是连接的并查集路径上面，自己的位置是</a:t>
            </a:r>
            <a:r>
              <a:rPr lang="zh-CN" altLang="en-US" sz="2400" dirty="0">
                <a:solidFill>
                  <a:srgbClr val="FF0000"/>
                </a:solidFill>
              </a:rPr>
              <a:t>奇数</a:t>
            </a:r>
            <a:r>
              <a:rPr lang="zh-CN" altLang="en-US" sz="2400" dirty="0"/>
              <a:t>就是同性恋，后来发现还是需要</a:t>
            </a:r>
            <a:r>
              <a:rPr lang="zh-CN" altLang="en-US" sz="2400" dirty="0">
                <a:solidFill>
                  <a:srgbClr val="FF0000"/>
                </a:solidFill>
              </a:rPr>
              <a:t>比较</a:t>
            </a:r>
            <a:r>
              <a:rPr lang="zh-CN" altLang="en-US" sz="2400" dirty="0"/>
              <a:t>两个虫子的性别的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B155770-0318-4039-A27D-A2B4F2AE2815}"/>
              </a:ext>
            </a:extLst>
          </p:cNvPr>
          <p:cNvSpPr txBox="1"/>
          <p:nvPr/>
        </p:nvSpPr>
        <p:spPr>
          <a:xfrm>
            <a:off x="354563" y="4795934"/>
            <a:ext cx="4310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改正以后，用</a:t>
            </a:r>
            <a:r>
              <a:rPr lang="zh-CN" altLang="en-US" sz="2400" dirty="0">
                <a:solidFill>
                  <a:srgbClr val="FF0000"/>
                </a:solidFill>
              </a:rPr>
              <a:t>异或</a:t>
            </a:r>
            <a:r>
              <a:rPr lang="zh-CN" altLang="en-US" sz="2400" dirty="0"/>
              <a:t>（</a:t>
            </a:r>
            <a:r>
              <a:rPr lang="en-US" altLang="zh-CN" sz="2400" dirty="0"/>
              <a:t>^</a:t>
            </a:r>
            <a:r>
              <a:rPr lang="zh-CN" altLang="en-US" sz="2400" dirty="0"/>
              <a:t>）来判断两个虫子的</a:t>
            </a:r>
            <a:r>
              <a:rPr lang="zh-CN" altLang="en-US" sz="2400" dirty="0">
                <a:solidFill>
                  <a:srgbClr val="FF0000"/>
                </a:solidFill>
              </a:rPr>
              <a:t>性别</a:t>
            </a:r>
            <a:r>
              <a:rPr lang="zh-CN" altLang="en-US" sz="2400" dirty="0"/>
              <a:t>有没有问题，从而推断有无同性恋</a:t>
            </a:r>
          </a:p>
        </p:txBody>
      </p:sp>
    </p:spTree>
    <p:extLst>
      <p:ext uri="{BB962C8B-B14F-4D97-AF65-F5344CB8AC3E}">
        <p14:creationId xmlns:p14="http://schemas.microsoft.com/office/powerpoint/2010/main" val="4179997354"/>
      </p:ext>
    </p:extLst>
  </p:cSld>
  <p:clrMapOvr>
    <a:masterClrMapping/>
  </p:clrMapOvr>
  <p:transition spd="med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17E02DC2-EF47-4EA6-B4FA-4C6F1D881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368" y="1305530"/>
            <a:ext cx="6709263" cy="212347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A7E9B1B-4741-44A6-83EF-3BD040722501}"/>
              </a:ext>
            </a:extLst>
          </p:cNvPr>
          <p:cNvSpPr txBox="1"/>
          <p:nvPr/>
        </p:nvSpPr>
        <p:spPr>
          <a:xfrm>
            <a:off x="5105399" y="4498759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笑出强大</a:t>
            </a:r>
            <a:r>
              <a:rPr lang="en-US" altLang="zh-CN" sz="2400" dirty="0"/>
              <a:t>…</a:t>
            </a:r>
            <a:endParaRPr lang="zh-CN" altLang="en-US" sz="2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0AF0DB3-0536-4575-A2ED-25842676BE28}"/>
              </a:ext>
            </a:extLst>
          </p:cNvPr>
          <p:cNvSpPr txBox="1"/>
          <p:nvPr/>
        </p:nvSpPr>
        <p:spPr>
          <a:xfrm>
            <a:off x="7373816" y="5275385"/>
            <a:ext cx="3681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——</a:t>
            </a:r>
            <a:r>
              <a:rPr lang="zh-CN" altLang="en-US" dirty="0"/>
              <a:t>首尾呼应，耐人寻味</a:t>
            </a:r>
          </a:p>
        </p:txBody>
      </p:sp>
    </p:spTree>
    <p:extLst>
      <p:ext uri="{BB962C8B-B14F-4D97-AF65-F5344CB8AC3E}">
        <p14:creationId xmlns:p14="http://schemas.microsoft.com/office/powerpoint/2010/main" val="34840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4FD86-9FEE-4D18-80E8-53E5727B3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9115" y="2662848"/>
            <a:ext cx="4073769" cy="1325563"/>
          </a:xfrm>
        </p:spPr>
        <p:txBody>
          <a:bodyPr/>
          <a:lstStyle/>
          <a:p>
            <a:r>
              <a:rPr lang="zh-CN" altLang="en-US" dirty="0"/>
              <a:t>再见啦再见</a:t>
            </a:r>
            <a:r>
              <a:rPr lang="en-US" altLang="zh-CN" dirty="0"/>
              <a:t>la…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FBC9624-5A7F-413D-B367-E792FF32D06D}"/>
              </a:ext>
            </a:extLst>
          </p:cNvPr>
          <p:cNvSpPr txBox="1"/>
          <p:nvPr/>
        </p:nvSpPr>
        <p:spPr>
          <a:xfrm>
            <a:off x="8132884" y="4164257"/>
            <a:ext cx="1242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Thanks~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58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as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443</Words>
  <Application>Microsoft Office PowerPoint</Application>
  <PresentationFormat>宽屏</PresentationFormat>
  <Paragraphs>22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再见啦再见la…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 </dc:creator>
  <cp:lastModifiedBy> </cp:lastModifiedBy>
  <cp:revision>18</cp:revision>
  <dcterms:created xsi:type="dcterms:W3CDTF">2018-08-22T14:26:30Z</dcterms:created>
  <dcterms:modified xsi:type="dcterms:W3CDTF">2018-08-23T01:30:30Z</dcterms:modified>
</cp:coreProperties>
</file>