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61" r:id="rId6"/>
    <p:sldId id="262" r:id="rId7"/>
    <p:sldId id="263" r:id="rId8"/>
    <p:sldId id="265" r:id="rId9"/>
    <p:sldId id="258" r:id="rId10"/>
    <p:sldId id="259" r:id="rId11"/>
    <p:sldId id="26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176dd15f3aadd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0000"/>
    <a:srgbClr val="FF3300"/>
    <a:srgbClr val="9D9A88"/>
    <a:srgbClr val="84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CE7D-415F-45FB-A517-AFCA94060FA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350D-F4D1-4DD5-B648-2767FBD17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1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5AFEF6D-345F-4CB4-877D-D282E8299A5E}"/>
              </a:ext>
            </a:extLst>
          </p:cNvPr>
          <p:cNvSpPr txBox="1"/>
          <p:nvPr/>
        </p:nvSpPr>
        <p:spPr>
          <a:xfrm>
            <a:off x="5216457" y="2614150"/>
            <a:ext cx="17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想跟你去远行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DC12AA-49AD-4625-BE60-A20BF79955F4}"/>
              </a:ext>
            </a:extLst>
          </p:cNvPr>
          <p:cNvSpPr txBox="1"/>
          <p:nvPr/>
        </p:nvSpPr>
        <p:spPr>
          <a:xfrm>
            <a:off x="4922195" y="3074259"/>
            <a:ext cx="250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跑到世界的天涯海角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4375F-F091-40F5-A796-988E97444D0D}"/>
              </a:ext>
            </a:extLst>
          </p:cNvPr>
          <p:cNvSpPr txBox="1"/>
          <p:nvPr/>
        </p:nvSpPr>
        <p:spPr>
          <a:xfrm>
            <a:off x="5030009" y="3548005"/>
            <a:ext cx="228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去留下我们的足迹</a:t>
            </a:r>
          </a:p>
        </p:txBody>
      </p:sp>
    </p:spTree>
    <p:extLst>
      <p:ext uri="{BB962C8B-B14F-4D97-AF65-F5344CB8AC3E}">
        <p14:creationId xmlns:p14="http://schemas.microsoft.com/office/powerpoint/2010/main" val="32894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0187" y="1345898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RunningRecord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表</a:t>
              </a:r>
              <a:endParaRPr lang="en-US" altLang="zh-CN" sz="2000" b="1" dirty="0">
                <a:solidFill>
                  <a:srgbClr val="84A2AA"/>
                </a:solidFill>
                <a:effectLst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3" y="1722288"/>
            <a:ext cx="5554642" cy="122924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28922" y="1279294"/>
            <a:ext cx="1216371" cy="400110"/>
            <a:chOff x="328922" y="1279294"/>
            <a:chExt cx="1216371" cy="400110"/>
          </a:xfrm>
        </p:grpSpPr>
        <p:sp>
          <p:nvSpPr>
            <p:cNvPr id="15" name="圆角矩形 14"/>
            <p:cNvSpPr/>
            <p:nvPr/>
          </p:nvSpPr>
          <p:spPr>
            <a:xfrm>
              <a:off x="328922" y="1315648"/>
              <a:ext cx="262264" cy="296624"/>
            </a:xfrm>
            <a:prstGeom prst="roundRect">
              <a:avLst/>
            </a:prstGeom>
            <a:solidFill>
              <a:srgbClr val="84A2AA"/>
            </a:solidFill>
            <a:ln>
              <a:solidFill>
                <a:srgbClr val="84A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186" y="12792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表结构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8" y="3212153"/>
            <a:ext cx="2893733" cy="353917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31813" y="3175799"/>
            <a:ext cx="1472852" cy="400110"/>
            <a:chOff x="328922" y="1279294"/>
            <a:chExt cx="1472852" cy="400110"/>
          </a:xfrm>
        </p:grpSpPr>
        <p:sp>
          <p:nvSpPr>
            <p:cNvPr id="20" name="圆角矩形 19"/>
            <p:cNvSpPr/>
            <p:nvPr/>
          </p:nvSpPr>
          <p:spPr>
            <a:xfrm>
              <a:off x="328922" y="1315648"/>
              <a:ext cx="262264" cy="296624"/>
            </a:xfrm>
            <a:prstGeom prst="roundRect">
              <a:avLst/>
            </a:prstGeom>
            <a:solidFill>
              <a:srgbClr val="84A2AA"/>
            </a:solidFill>
            <a:ln>
              <a:solidFill>
                <a:srgbClr val="84A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186" y="12792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主要函数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05" y="612447"/>
            <a:ext cx="5286375" cy="87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圆角矩形 27"/>
          <p:cNvSpPr/>
          <p:nvPr/>
        </p:nvSpPr>
        <p:spPr>
          <a:xfrm>
            <a:off x="5974430" y="302501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9" y="2128898"/>
            <a:ext cx="52292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圆角矩形 28"/>
          <p:cNvSpPr/>
          <p:nvPr/>
        </p:nvSpPr>
        <p:spPr>
          <a:xfrm>
            <a:off x="11116813" y="1612272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3" y="3029192"/>
            <a:ext cx="4714875" cy="71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圆角矩形 29"/>
          <p:cNvSpPr/>
          <p:nvPr/>
        </p:nvSpPr>
        <p:spPr>
          <a:xfrm>
            <a:off x="5967743" y="2722401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3" y="5613843"/>
            <a:ext cx="4610100" cy="51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9" y="4490894"/>
            <a:ext cx="5095875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圆角矩形 35"/>
          <p:cNvSpPr/>
          <p:nvPr/>
        </p:nvSpPr>
        <p:spPr>
          <a:xfrm>
            <a:off x="11088319" y="4095809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31167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52" y="524447"/>
            <a:ext cx="5559518" cy="3801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6" y="4266216"/>
            <a:ext cx="6105494" cy="148655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3" name="圆角矩形 2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学生信息表</a:t>
              </a:r>
              <a:endParaRPr lang="en-US" altLang="zh-CN" sz="2000" b="1" dirty="0">
                <a:solidFill>
                  <a:srgbClr val="84A2AA"/>
                </a:solidFill>
                <a:effectLst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3" y="3489080"/>
            <a:ext cx="3430299" cy="26479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8922" y="2670213"/>
            <a:ext cx="1472852" cy="400110"/>
            <a:chOff x="328922" y="1279294"/>
            <a:chExt cx="1472852" cy="400110"/>
          </a:xfrm>
        </p:grpSpPr>
        <p:sp>
          <p:nvSpPr>
            <p:cNvPr id="8" name="圆角矩形 7"/>
            <p:cNvSpPr/>
            <p:nvPr/>
          </p:nvSpPr>
          <p:spPr>
            <a:xfrm>
              <a:off x="328922" y="1315648"/>
              <a:ext cx="262264" cy="296624"/>
            </a:xfrm>
            <a:prstGeom prst="roundRect">
              <a:avLst/>
            </a:prstGeom>
            <a:solidFill>
              <a:srgbClr val="84A2AA"/>
            </a:solidFill>
            <a:ln>
              <a:solidFill>
                <a:srgbClr val="84A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186" y="12792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9D9A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主要函数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070927" y="2735770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070926" y="432757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0927870" y="1554409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927870" y="4742075"/>
            <a:ext cx="472885" cy="534839"/>
          </a:xfrm>
          <a:prstGeom prst="roundRect">
            <a:avLst/>
          </a:prstGeom>
          <a:solidFill>
            <a:srgbClr val="9D9A88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12" y="2862107"/>
            <a:ext cx="6364687" cy="36631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72" y="1621445"/>
            <a:ext cx="5753898" cy="4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D1A245-5C95-47BB-95B6-4FFEBE73238B}"/>
              </a:ext>
            </a:extLst>
          </p:cNvPr>
          <p:cNvSpPr/>
          <p:nvPr/>
        </p:nvSpPr>
        <p:spPr>
          <a:xfrm>
            <a:off x="5476279" y="604165"/>
            <a:ext cx="1239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Fin.</a:t>
            </a:r>
            <a:endParaRPr lang="zh-CN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nk Free" panose="03080402000500000000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7926C-DF4A-430A-A80D-7FA91CA11B30}"/>
              </a:ext>
            </a:extLst>
          </p:cNvPr>
          <p:cNvSpPr txBox="1"/>
          <p:nvPr/>
        </p:nvSpPr>
        <p:spPr>
          <a:xfrm>
            <a:off x="4067781" y="4201413"/>
            <a:ext cx="405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this will never be our end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story.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5EA737-2D57-40EA-9C51-DE354B59267E}"/>
              </a:ext>
            </a:extLst>
          </p:cNvPr>
          <p:cNvSpPr txBox="1"/>
          <p:nvPr/>
        </p:nvSpPr>
        <p:spPr>
          <a:xfrm>
            <a:off x="3952439" y="4797272"/>
            <a:ext cx="428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Team Dog Shit will always be marching…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293C2B-136A-4D42-B98F-599E84C8883B}"/>
              </a:ext>
            </a:extLst>
          </p:cNvPr>
          <p:cNvSpPr txBox="1"/>
          <p:nvPr/>
        </p:nvSpPr>
        <p:spPr>
          <a:xfrm>
            <a:off x="4704131" y="5393131"/>
            <a:ext cx="27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Till the top of everything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382E8D-67F8-433C-BA2C-FF8572DBEC1F}"/>
              </a:ext>
            </a:extLst>
          </p:cNvPr>
          <p:cNvSpPr txBox="1"/>
          <p:nvPr/>
        </p:nvSpPr>
        <p:spPr>
          <a:xfrm>
            <a:off x="4635892" y="5947129"/>
            <a:ext cx="27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Thanks for your watching!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C2C1B5-9EC3-47F0-BB5D-BC48E97D3BA1}"/>
              </a:ext>
            </a:extLst>
          </p:cNvPr>
          <p:cNvSpPr txBox="1"/>
          <p:nvPr/>
        </p:nvSpPr>
        <p:spPr>
          <a:xfrm>
            <a:off x="1579982" y="6898640"/>
            <a:ext cx="90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GUI Designers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鲁澳（</a:t>
            </a:r>
            <a:r>
              <a:rPr lang="en-US" altLang="zh-CN" dirty="0" err="1">
                <a:solidFill>
                  <a:srgbClr val="FF0000"/>
                </a:solidFill>
              </a:rPr>
              <a:t>adminGUI</a:t>
            </a:r>
            <a:r>
              <a:rPr lang="zh-CN" altLang="en-US" dirty="0">
                <a:solidFill>
                  <a:srgbClr val="FF0000"/>
                </a:solidFill>
              </a:rPr>
              <a:t>），</a:t>
            </a:r>
            <a:r>
              <a:rPr lang="zh-CN" altLang="en-US" dirty="0">
                <a:solidFill>
                  <a:srgbClr val="00B0F0"/>
                </a:solidFill>
              </a:rPr>
              <a:t>刘畅（</a:t>
            </a:r>
            <a:r>
              <a:rPr lang="en-US" altLang="zh-CN" dirty="0" err="1">
                <a:solidFill>
                  <a:srgbClr val="00B0F0"/>
                </a:solidFill>
              </a:rPr>
              <a:t>stuGUI</a:t>
            </a:r>
            <a:r>
              <a:rPr lang="zh-CN" altLang="en-US" dirty="0">
                <a:solidFill>
                  <a:srgbClr val="00B0F0"/>
                </a:solidFill>
              </a:rPr>
              <a:t>），</a:t>
            </a:r>
            <a:r>
              <a:rPr lang="zh-CN" altLang="en-US" dirty="0">
                <a:solidFill>
                  <a:srgbClr val="92D050"/>
                </a:solidFill>
              </a:rPr>
              <a:t>刘浩浩（</a:t>
            </a:r>
            <a:r>
              <a:rPr lang="en-US" altLang="zh-CN" dirty="0" err="1">
                <a:solidFill>
                  <a:srgbClr val="92D050"/>
                </a:solidFill>
              </a:rPr>
              <a:t>stuGUI&amp;connGUI</a:t>
            </a:r>
            <a:r>
              <a:rPr lang="zh-CN" altLang="en-US" dirty="0">
                <a:solidFill>
                  <a:srgbClr val="92D050"/>
                </a:solidFill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FA0585-33D7-4F07-B242-148B8B45783F}"/>
              </a:ext>
            </a:extLst>
          </p:cNvPr>
          <p:cNvSpPr txBox="1"/>
          <p:nvPr/>
        </p:nvSpPr>
        <p:spPr>
          <a:xfrm>
            <a:off x="1633558" y="7497558"/>
            <a:ext cx="87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Database Maintenance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00B0F0"/>
                </a:solidFill>
              </a:rPr>
              <a:t>刘畅（</a:t>
            </a:r>
            <a:r>
              <a:rPr lang="en-US" altLang="zh-CN" dirty="0" err="1">
                <a:solidFill>
                  <a:srgbClr val="00B0F0"/>
                </a:solidFill>
              </a:rPr>
              <a:t>RunningRecord&amp;Account</a:t>
            </a:r>
            <a:r>
              <a:rPr lang="zh-CN" altLang="en-US" dirty="0">
                <a:solidFill>
                  <a:srgbClr val="00B0F0"/>
                </a:solidFill>
              </a:rPr>
              <a:t>），</a:t>
            </a:r>
            <a:r>
              <a:rPr lang="zh-CN" altLang="en-US" dirty="0">
                <a:solidFill>
                  <a:srgbClr val="FFFF00"/>
                </a:solidFill>
              </a:rPr>
              <a:t>梁贤俊（</a:t>
            </a:r>
            <a:r>
              <a:rPr lang="en-US" altLang="zh-CN" dirty="0" err="1">
                <a:solidFill>
                  <a:srgbClr val="FFFF00"/>
                </a:solidFill>
              </a:rPr>
              <a:t>studentInfo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FF5D51-EB21-46DE-A943-EFF8FD8252E8}"/>
              </a:ext>
            </a:extLst>
          </p:cNvPr>
          <p:cNvSpPr txBox="1"/>
          <p:nvPr/>
        </p:nvSpPr>
        <p:spPr>
          <a:xfrm>
            <a:off x="4120216" y="8096476"/>
            <a:ext cx="381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After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99CC"/>
                </a:solidFill>
              </a:rPr>
              <a:t>李席鸿（</a:t>
            </a:r>
            <a:r>
              <a:rPr lang="en-US" altLang="zh-CN" dirty="0" err="1">
                <a:solidFill>
                  <a:srgbClr val="FF99CC"/>
                </a:solidFill>
              </a:rPr>
              <a:t>Freeman&amp;Beautify</a:t>
            </a:r>
            <a:r>
              <a:rPr lang="zh-CN" altLang="en-US" dirty="0">
                <a:solidFill>
                  <a:srgbClr val="FF99CC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445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 -3.7037E-7 L 0 -0.66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1.04167E-6 1.11111E-6 L 0.0056 -0.662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3312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1.04167E-6 2.59259E-6 L 0.0056 -0.65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3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6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0418B93-CA50-4C28-AA70-099A06035FF3}"/>
              </a:ext>
            </a:extLst>
          </p:cNvPr>
          <p:cNvGrpSpPr/>
          <p:nvPr/>
        </p:nvGrpSpPr>
        <p:grpSpPr>
          <a:xfrm>
            <a:off x="3272304" y="1475349"/>
            <a:ext cx="5647392" cy="4062605"/>
            <a:chOff x="3594472" y="1237303"/>
            <a:chExt cx="5872989" cy="42248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6222EBA-D726-47CF-93D3-C65790DB761C}"/>
                </a:ext>
              </a:extLst>
            </p:cNvPr>
            <p:cNvGrpSpPr/>
            <p:nvPr/>
          </p:nvGrpSpPr>
          <p:grpSpPr>
            <a:xfrm>
              <a:off x="3594472" y="1237303"/>
              <a:ext cx="5872989" cy="4224894"/>
              <a:chOff x="0" y="734476"/>
              <a:chExt cx="5872989" cy="4224894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3BC9C2D-109F-44DC-9B15-DB0E3D73EB01}"/>
                  </a:ext>
                </a:extLst>
              </p:cNvPr>
              <p:cNvSpPr/>
              <p:nvPr/>
            </p:nvSpPr>
            <p:spPr>
              <a:xfrm>
                <a:off x="0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-1017232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Picture 12_1">
                <a:extLst>
                  <a:ext uri="{FF2B5EF4-FFF2-40B4-BE49-F238E27FC236}">
                    <a16:creationId xmlns:a16="http://schemas.microsoft.com/office/drawing/2014/main" id="{AE7E3F34-F78C-466B-A31F-98E0339D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66667"/>
              <a:stretch>
                <a:fillRect/>
              </a:stretch>
            </p:blipFill>
            <p:spPr>
              <a:xfrm>
                <a:off x="0" y="734476"/>
                <a:ext cx="2349196" cy="4224894"/>
              </a:xfrm>
              <a:prstGeom prst="rect">
                <a:avLst/>
              </a:prstGeom>
              <a:sp3d z="-1017232"/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0F26FFF-A794-46C1-B13A-939CA2871883}"/>
                </a:ext>
              </a:extLst>
            </p:cNvPr>
            <p:cNvGrpSpPr/>
            <p:nvPr/>
          </p:nvGrpSpPr>
          <p:grpSpPr>
            <a:xfrm>
              <a:off x="3594472" y="1237303"/>
              <a:ext cx="5872989" cy="4224894"/>
              <a:chOff x="775011" y="734476"/>
              <a:chExt cx="5872989" cy="4224894"/>
            </a:xfrm>
            <a:scene3d>
              <a:camera prst="perspectiveFront" fov="2700000">
                <a:rot lat="0" lon="1800000" rev="0"/>
              </a:camera>
              <a:lightRig rig="threePt" dir="t"/>
            </a:scene3d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D9D323-5EEC-49D7-BADE-9847A0C9E3AF}"/>
                  </a:ext>
                </a:extLst>
              </p:cNvPr>
              <p:cNvSpPr/>
              <p:nvPr/>
            </p:nvSpPr>
            <p:spPr>
              <a:xfrm>
                <a:off x="775011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Picture 13_2">
                <a:extLst>
                  <a:ext uri="{FF2B5EF4-FFF2-40B4-BE49-F238E27FC236}">
                    <a16:creationId xmlns:a16="http://schemas.microsoft.com/office/drawing/2014/main" id="{07FE337C-1686-4052-A97B-A785E2A2F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3333" r="33333"/>
              <a:stretch>
                <a:fillRect/>
              </a:stretch>
            </p:blipFill>
            <p:spPr>
              <a:xfrm>
                <a:off x="2536901" y="734476"/>
                <a:ext cx="2349209" cy="4224894"/>
              </a:xfrm>
              <a:prstGeom prst="rect">
                <a:avLst/>
              </a:prstGeom>
              <a:sp3d/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D54BAFE-A3DE-4C1E-9847-4DB4E5435104}"/>
                </a:ext>
              </a:extLst>
            </p:cNvPr>
            <p:cNvGrpSpPr/>
            <p:nvPr/>
          </p:nvGrpSpPr>
          <p:grpSpPr>
            <a:xfrm>
              <a:off x="3594472" y="1237303"/>
              <a:ext cx="5872989" cy="4224894"/>
              <a:chOff x="3899204" y="734476"/>
              <a:chExt cx="5872989" cy="4224894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F33EF8F-9B6C-4492-B4AB-6CD145BD4260}"/>
                  </a:ext>
                </a:extLst>
              </p:cNvPr>
              <p:cNvSpPr/>
              <p:nvPr/>
            </p:nvSpPr>
            <p:spPr>
              <a:xfrm>
                <a:off x="3899204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1017232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Picture 14_3">
                <a:extLst>
                  <a:ext uri="{FF2B5EF4-FFF2-40B4-BE49-F238E27FC236}">
                    <a16:creationId xmlns:a16="http://schemas.microsoft.com/office/drawing/2014/main" id="{307A0B2C-17EE-4B18-803C-8B2C81944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6667"/>
              <a:stretch>
                <a:fillRect/>
              </a:stretch>
            </p:blipFill>
            <p:spPr>
              <a:xfrm>
                <a:off x="7422997" y="734476"/>
                <a:ext cx="2349196" cy="4224894"/>
              </a:xfrm>
              <a:prstGeom prst="rect">
                <a:avLst/>
              </a:prstGeom>
              <a:sp3d z="1017232"/>
            </p:spPr>
          </p:pic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74D7172-7A68-454A-BEF3-F67182E66A30}"/>
              </a:ext>
            </a:extLst>
          </p:cNvPr>
          <p:cNvSpPr txBox="1"/>
          <p:nvPr/>
        </p:nvSpPr>
        <p:spPr>
          <a:xfrm>
            <a:off x="295759" y="2782669"/>
            <a:ext cx="225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brand new anti-ad Running Platform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7E20C9-C8E9-4686-94FF-33806728D0F5}"/>
              </a:ext>
            </a:extLst>
          </p:cNvPr>
          <p:cNvSpPr txBox="1"/>
          <p:nvPr/>
        </p:nvSpPr>
        <p:spPr>
          <a:xfrm>
            <a:off x="9344408" y="1399591"/>
            <a:ext cx="25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Having been developed for 3 weeks…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080004-4C0A-401A-8BF5-05FFE1A7EC2A}"/>
              </a:ext>
            </a:extLst>
          </p:cNvPr>
          <p:cNvSpPr txBox="1"/>
          <p:nvPr/>
        </p:nvSpPr>
        <p:spPr>
          <a:xfrm>
            <a:off x="4971443" y="5914835"/>
            <a:ext cx="38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Team Dog Shit Programming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3E02FB-03DB-496E-99A3-2C767117B890}"/>
              </a:ext>
            </a:extLst>
          </p:cNvPr>
          <p:cNvGrpSpPr/>
          <p:nvPr/>
        </p:nvGrpSpPr>
        <p:grpSpPr>
          <a:xfrm>
            <a:off x="4843276" y="6923636"/>
            <a:ext cx="5775941" cy="1087016"/>
            <a:chOff x="5039505" y="3429000"/>
            <a:chExt cx="5775941" cy="1087016"/>
          </a:xfrm>
          <a:solidFill>
            <a:srgbClr val="66848F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6FA19A-A036-4A4F-8860-CAC907487014}"/>
                </a:ext>
              </a:extLst>
            </p:cNvPr>
            <p:cNvSpPr/>
            <p:nvPr/>
          </p:nvSpPr>
          <p:spPr>
            <a:xfrm>
              <a:off x="5039505" y="3429000"/>
              <a:ext cx="5541410" cy="1087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9248DCC-0A1D-4356-BB31-8589ADCA201C}"/>
                </a:ext>
              </a:extLst>
            </p:cNvPr>
            <p:cNvSpPr txBox="1"/>
            <p:nvPr/>
          </p:nvSpPr>
          <p:spPr>
            <a:xfrm>
              <a:off x="5270023" y="3551437"/>
              <a:ext cx="374334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月光长跑平台</a:t>
              </a:r>
              <a:r>
                <a:rPr lang="en-US" altLang="zh-CN" sz="28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PC</a:t>
              </a:r>
              <a:r>
                <a:rPr lang="zh-CN" altLang="en-US" sz="28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端</a:t>
              </a:r>
              <a:endPara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1720344-5124-49A4-AB4D-B94AEADA3940}"/>
                </a:ext>
              </a:extLst>
            </p:cNvPr>
            <p:cNvSpPr txBox="1"/>
            <p:nvPr/>
          </p:nvSpPr>
          <p:spPr>
            <a:xfrm>
              <a:off x="8507853" y="4059063"/>
              <a:ext cx="2307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We don</a:t>
              </a:r>
              <a:r>
                <a:rPr lang="zh-CN" altLang="en-US" dirty="0">
                  <a:solidFill>
                    <a:schemeClr val="bg1"/>
                  </a:solidFill>
                </a:rPr>
                <a:t>‘</a:t>
              </a:r>
              <a:r>
                <a:rPr lang="en-US" altLang="zh-CN" dirty="0">
                  <a:solidFill>
                    <a:schemeClr val="bg1"/>
                  </a:solidFill>
                </a:rPr>
                <a:t>t give a shit.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1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00169 -0.5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0" y="2338557"/>
            <a:ext cx="2845021" cy="1503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6" y="4709345"/>
            <a:ext cx="2857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74" y="3977548"/>
            <a:ext cx="3571875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11863078" y="1288171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87" y="986906"/>
            <a:ext cx="3984894" cy="416620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500" b="1" dirty="0" err="1">
                  <a:solidFill>
                    <a:srgbClr val="84A2AA"/>
                  </a:solidFill>
                </a:rPr>
                <a:t>StuGUI</a:t>
              </a:r>
              <a:endParaRPr lang="en-US" altLang="zh-CN" sz="2500" b="1" dirty="0">
                <a:solidFill>
                  <a:srgbClr val="84A2AA"/>
                </a:solidFill>
                <a:effectLst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547770" y="15206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D9A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跑步记录</a:t>
            </a:r>
          </a:p>
        </p:txBody>
      </p:sp>
      <p:cxnSp>
        <p:nvCxnSpPr>
          <p:cNvPr id="38" name="肘形连接符 37"/>
          <p:cNvCxnSpPr/>
          <p:nvPr/>
        </p:nvCxnSpPr>
        <p:spPr>
          <a:xfrm>
            <a:off x="7584471" y="1566026"/>
            <a:ext cx="2413632" cy="889462"/>
          </a:xfrm>
          <a:prstGeom prst="bentConnector3">
            <a:avLst>
              <a:gd name="adj1" fmla="val 42423"/>
            </a:avLst>
          </a:prstGeom>
          <a:ln w="19050">
            <a:solidFill>
              <a:srgbClr val="84A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994539" y="2086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D9A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302256" y="5041274"/>
            <a:ext cx="2992020" cy="620571"/>
            <a:chOff x="3302256" y="5041274"/>
            <a:chExt cx="2992020" cy="620571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6294276" y="5041274"/>
              <a:ext cx="0" cy="620571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43" idx="3"/>
            </p:cNvCxnSpPr>
            <p:nvPr/>
          </p:nvCxnSpPr>
          <p:spPr>
            <a:xfrm flipH="1">
              <a:off x="3302256" y="5661845"/>
              <a:ext cx="2992020" cy="0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844145" y="5032037"/>
            <a:ext cx="1156129" cy="814581"/>
            <a:chOff x="6844145" y="5032037"/>
            <a:chExt cx="1156129" cy="814581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6844145" y="5032037"/>
              <a:ext cx="0" cy="814581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844145" y="5846618"/>
              <a:ext cx="1156129" cy="0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肘形连接符 74"/>
          <p:cNvCxnSpPr/>
          <p:nvPr/>
        </p:nvCxnSpPr>
        <p:spPr>
          <a:xfrm rot="10800000">
            <a:off x="2618019" y="1846592"/>
            <a:ext cx="1450573" cy="928252"/>
          </a:xfrm>
          <a:prstGeom prst="bentConnector3">
            <a:avLst>
              <a:gd name="adj1" fmla="val 26441"/>
            </a:avLst>
          </a:prstGeom>
          <a:ln w="19050">
            <a:solidFill>
              <a:srgbClr val="84A2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3101768" y="3371273"/>
            <a:ext cx="966824" cy="1542472"/>
            <a:chOff x="3101768" y="3371273"/>
            <a:chExt cx="966824" cy="1542472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3565236" y="4913745"/>
              <a:ext cx="503356" cy="0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3565236" y="3371273"/>
              <a:ext cx="0" cy="1542472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3101768" y="3371273"/>
              <a:ext cx="463468" cy="0"/>
            </a:xfrm>
            <a:prstGeom prst="line">
              <a:avLst/>
            </a:prstGeom>
            <a:ln w="1905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26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83" y="995622"/>
            <a:ext cx="4159230" cy="51762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63078" y="1326565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特色功能</a:t>
              </a:r>
              <a:endParaRPr lang="en-US" altLang="zh-CN" sz="2000" b="1" dirty="0">
                <a:solidFill>
                  <a:srgbClr val="84A2AA"/>
                </a:solidFill>
                <a:effectLst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37438" y="1770399"/>
            <a:ext cx="2912688" cy="1639268"/>
            <a:chOff x="6091145" y="4021657"/>
            <a:chExt cx="2715290" cy="1095541"/>
          </a:xfrm>
        </p:grpSpPr>
        <p:sp>
          <p:nvSpPr>
            <p:cNvPr id="32" name="文本框 31"/>
            <p:cNvSpPr txBox="1"/>
            <p:nvPr/>
          </p:nvSpPr>
          <p:spPr>
            <a:xfrm>
              <a:off x="6091145" y="4310990"/>
              <a:ext cx="2715290" cy="514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solidFill>
                    <a:srgbClr val="9D9A88"/>
                  </a:solidFill>
                </a:rPr>
                <a:t>用</a:t>
              </a:r>
              <a:r>
                <a:rPr lang="en-US" altLang="zh-CN" sz="2200" dirty="0" err="1">
                  <a:solidFill>
                    <a:srgbClr val="9D9A88"/>
                  </a:solidFill>
                </a:rPr>
                <a:t>RadioButton</a:t>
              </a:r>
              <a:r>
                <a:rPr lang="zh-CN" altLang="en-US" sz="2200" dirty="0">
                  <a:solidFill>
                    <a:srgbClr val="9D9A88"/>
                  </a:solidFill>
                </a:rPr>
                <a:t>与事件处理构成的打星系统。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07490" y="4021657"/>
              <a:ext cx="2022764" cy="34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9D9A88"/>
                  </a:solidFill>
                </a:rPr>
                <a:t>“</a:t>
              </a:r>
              <a:r>
                <a:rPr lang="zh-CN" altLang="en-US" sz="2800" dirty="0">
                  <a:solidFill>
                    <a:srgbClr val="9D9A88"/>
                  </a:solidFill>
                </a:rPr>
                <a:t>打星系统</a:t>
              </a:r>
              <a:r>
                <a:rPr lang="en-US" altLang="zh-CN" sz="2800" dirty="0">
                  <a:solidFill>
                    <a:srgbClr val="9D9A88"/>
                  </a:solidFill>
                </a:rPr>
                <a:t>”</a:t>
              </a:r>
              <a:endParaRPr lang="en-US" altLang="zh-CN" sz="28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296627" y="4918961"/>
              <a:ext cx="244490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174657" y="58024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D9A88"/>
                </a:solidFill>
              </a:rPr>
              <a:t>事件处理监听器定义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32" y="4082157"/>
            <a:ext cx="2857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48672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627" y="1345898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adminGUI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全览</a:t>
              </a:r>
              <a:endParaRPr lang="en-US" altLang="zh-CN" sz="2000" b="1" dirty="0">
                <a:solidFill>
                  <a:srgbClr val="84A2AA"/>
                </a:solidFill>
                <a:effectLst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9EFB41-CF97-4B03-BC6A-AD3E1CFB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92" y="1395864"/>
            <a:ext cx="8734823" cy="526211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117425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627" y="1345898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adminGUI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表格</a:t>
              </a:r>
              <a:endParaRPr lang="en-US" altLang="zh-CN" sz="2000" b="1" dirty="0">
                <a:solidFill>
                  <a:srgbClr val="84A2AA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65D78F-7963-4EFB-BDF5-12919970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3" y="2619435"/>
            <a:ext cx="3557577" cy="2693204"/>
          </a:xfrm>
          <a:prstGeom prst="rect">
            <a:avLst/>
          </a:prstGeom>
          <a:ln w="0">
            <a:noFill/>
          </a:ln>
          <a:effectLst>
            <a:softEdge rad="12700"/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7F1879-71D0-4D70-923A-5DC8E2CA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33" y="1058997"/>
            <a:ext cx="6257374" cy="524656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D4FF0B-9228-4A77-9444-3EFE3C7000CF}"/>
              </a:ext>
            </a:extLst>
          </p:cNvPr>
          <p:cNvSpPr/>
          <p:nvPr/>
        </p:nvSpPr>
        <p:spPr>
          <a:xfrm>
            <a:off x="4804033" y="1047548"/>
            <a:ext cx="1839958" cy="275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注: 弯曲线形(无边框) 14">
            <a:extLst>
              <a:ext uri="{FF2B5EF4-FFF2-40B4-BE49-F238E27FC236}">
                <a16:creationId xmlns:a16="http://schemas.microsoft.com/office/drawing/2014/main" id="{61F0AB17-3715-44E0-A98D-2923C5052258}"/>
              </a:ext>
            </a:extLst>
          </p:cNvPr>
          <p:cNvSpPr/>
          <p:nvPr/>
        </p:nvSpPr>
        <p:spPr>
          <a:xfrm>
            <a:off x="1367042" y="1510013"/>
            <a:ext cx="2023921" cy="919687"/>
          </a:xfrm>
          <a:prstGeom prst="callout2">
            <a:avLst>
              <a:gd name="adj1" fmla="val 2732"/>
              <a:gd name="adj2" fmla="val 99595"/>
              <a:gd name="adj3" fmla="val -29904"/>
              <a:gd name="adj4" fmla="val 124570"/>
              <a:gd name="adj5" fmla="val -30412"/>
              <a:gd name="adj6" fmla="val 169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根据登录界面传入数据记录管理员编号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11FBAA3-FC9E-4442-B684-38A343BB4C72}"/>
              </a:ext>
            </a:extLst>
          </p:cNvPr>
          <p:cNvSpPr/>
          <p:nvPr/>
        </p:nvSpPr>
        <p:spPr>
          <a:xfrm>
            <a:off x="4804034" y="1352138"/>
            <a:ext cx="6257374" cy="4446865"/>
          </a:xfrm>
          <a:prstGeom prst="roundRect">
            <a:avLst>
              <a:gd name="adj" fmla="val 188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注: 双弯曲线形(无边框) 16">
            <a:extLst>
              <a:ext uri="{FF2B5EF4-FFF2-40B4-BE49-F238E27FC236}">
                <a16:creationId xmlns:a16="http://schemas.microsoft.com/office/drawing/2014/main" id="{73AC2B2F-A7E1-420F-BCDB-5B3298D91B8B}"/>
              </a:ext>
            </a:extLst>
          </p:cNvPr>
          <p:cNvSpPr/>
          <p:nvPr/>
        </p:nvSpPr>
        <p:spPr>
          <a:xfrm>
            <a:off x="443765" y="5502374"/>
            <a:ext cx="3959158" cy="1001949"/>
          </a:xfrm>
          <a:prstGeom prst="callout3">
            <a:avLst>
              <a:gd name="adj1" fmla="val 29430"/>
              <a:gd name="adj2" fmla="val 159235"/>
              <a:gd name="adj3" fmla="val 77002"/>
              <a:gd name="adj4" fmla="val 159008"/>
              <a:gd name="adj5" fmla="val 100000"/>
              <a:gd name="adj6" fmla="val 145987"/>
              <a:gd name="adj7" fmla="val 99370"/>
              <a:gd name="adj8" fmla="val 9977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利用数据库人员编写的函数传二维数组作为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JTable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的数据模型，表头同样如此</a:t>
            </a:r>
          </a:p>
        </p:txBody>
      </p:sp>
    </p:spTree>
    <p:extLst>
      <p:ext uri="{BB962C8B-B14F-4D97-AF65-F5344CB8AC3E}">
        <p14:creationId xmlns:p14="http://schemas.microsoft.com/office/powerpoint/2010/main" val="2266972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627" y="1345898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adminGUI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工具栏</a:t>
              </a:r>
              <a:endParaRPr lang="en-US" altLang="zh-CN" sz="2000" b="1" dirty="0">
                <a:solidFill>
                  <a:srgbClr val="84A2AA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6B4E19-4839-4184-AAE8-84090667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4" y="2470387"/>
            <a:ext cx="10066304" cy="39971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955FB0-6196-4ACE-A9CB-FC8FF1B8C54B}"/>
              </a:ext>
            </a:extLst>
          </p:cNvPr>
          <p:cNvSpPr txBox="1"/>
          <p:nvPr/>
        </p:nvSpPr>
        <p:spPr>
          <a:xfrm>
            <a:off x="978725" y="1590147"/>
            <a:ext cx="2853790" cy="646331"/>
          </a:xfrm>
          <a:prstGeom prst="rect">
            <a:avLst/>
          </a:prstGeom>
          <a:noFill/>
          <a:ln cap="sq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搜索框，输入表中的一个字段，即可显示全部信息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B3BE5B4-7DCA-4AF1-8475-3446D13D88EA}"/>
              </a:ext>
            </a:extLst>
          </p:cNvPr>
          <p:cNvSpPr/>
          <p:nvPr/>
        </p:nvSpPr>
        <p:spPr>
          <a:xfrm>
            <a:off x="953314" y="2470387"/>
            <a:ext cx="2879201" cy="3705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674E67-30B4-4889-A069-03AE3B86D5ED}"/>
              </a:ext>
            </a:extLst>
          </p:cNvPr>
          <p:cNvSpPr/>
          <p:nvPr/>
        </p:nvSpPr>
        <p:spPr>
          <a:xfrm>
            <a:off x="4727642" y="2470387"/>
            <a:ext cx="3968885" cy="3705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0DC7FB-A03E-491E-9CBE-CC7A6BE2EE2D}"/>
              </a:ext>
            </a:extLst>
          </p:cNvPr>
          <p:cNvSpPr txBox="1"/>
          <p:nvPr/>
        </p:nvSpPr>
        <p:spPr>
          <a:xfrm>
            <a:off x="4978128" y="1590146"/>
            <a:ext cx="346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功能按钮，点击即可在</a:t>
            </a:r>
            <a:r>
              <a:rPr lang="en-US" altLang="zh-CN" dirty="0" err="1">
                <a:solidFill>
                  <a:srgbClr val="00B050"/>
                </a:solidFill>
              </a:rPr>
              <a:t>Jtable</a:t>
            </a:r>
            <a:r>
              <a:rPr lang="zh-CN" altLang="en-US" dirty="0">
                <a:solidFill>
                  <a:srgbClr val="00B050"/>
                </a:solidFill>
              </a:rPr>
              <a:t>中实现功能，并同步改动到数据库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5A4E075-1589-4954-A65C-A79A058180E5}"/>
              </a:ext>
            </a:extLst>
          </p:cNvPr>
          <p:cNvSpPr/>
          <p:nvPr/>
        </p:nvSpPr>
        <p:spPr>
          <a:xfrm>
            <a:off x="9511352" y="2460221"/>
            <a:ext cx="1622699" cy="39971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6E3802-7451-401E-80FA-991E0830F5FC}"/>
              </a:ext>
            </a:extLst>
          </p:cNvPr>
          <p:cNvSpPr txBox="1"/>
          <p:nvPr/>
        </p:nvSpPr>
        <p:spPr>
          <a:xfrm>
            <a:off x="9009467" y="1590146"/>
            <a:ext cx="262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增加反馈通道及捐赠通道，方便后期维护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61C212-F85B-4688-8B8D-67265843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69" y="3213317"/>
            <a:ext cx="3812027" cy="10584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FCE569C-F0F8-41A5-A31F-C9DDAF4D9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73" y="3809947"/>
            <a:ext cx="3230494" cy="18573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2C4685-2408-474F-A810-99275BF52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452" y="3045643"/>
            <a:ext cx="1889648" cy="168732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641116-B0AF-4F0A-82A3-CA207F13D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452" y="4929493"/>
            <a:ext cx="1896088" cy="1689659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C7F406-DA9A-4ED7-A463-F4316CAE0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169" y="4732966"/>
            <a:ext cx="4281825" cy="140717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636668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627" y="1345898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管理员界面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adminGUI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保存</a:t>
              </a:r>
              <a:endParaRPr lang="en-US" altLang="zh-CN" sz="2000" b="1" dirty="0">
                <a:solidFill>
                  <a:srgbClr val="84A2AA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3C0CE6E-462C-4435-B854-8168E5FF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1463960"/>
            <a:ext cx="4836658" cy="492922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E02593-46AE-47B8-912E-7CEE6A8D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56" y="4918045"/>
            <a:ext cx="5016468" cy="118811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2003FD-E796-42EA-9BE3-21B5B9024DED}"/>
              </a:ext>
            </a:extLst>
          </p:cNvPr>
          <p:cNvSpPr txBox="1"/>
          <p:nvPr/>
        </p:nvSpPr>
        <p:spPr>
          <a:xfrm>
            <a:off x="6368719" y="1993404"/>
            <a:ext cx="240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将表格按照单位保存在本地，方便快捷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6716CE-BA81-4D2A-9515-356CBA30E1EA}"/>
              </a:ext>
            </a:extLst>
          </p:cNvPr>
          <p:cNvSpPr/>
          <p:nvPr/>
        </p:nvSpPr>
        <p:spPr>
          <a:xfrm>
            <a:off x="998376" y="1463960"/>
            <a:ext cx="4836658" cy="3454085"/>
          </a:xfrm>
          <a:prstGeom prst="roundRect">
            <a:avLst>
              <a:gd name="adj" fmla="val 28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E5204E-87E6-440F-8A0F-1D39D311561A}"/>
              </a:ext>
            </a:extLst>
          </p:cNvPr>
          <p:cNvSpPr/>
          <p:nvPr/>
        </p:nvSpPr>
        <p:spPr>
          <a:xfrm>
            <a:off x="1070042" y="4918045"/>
            <a:ext cx="10413981" cy="1188111"/>
          </a:xfrm>
          <a:prstGeom prst="roundRect">
            <a:avLst>
              <a:gd name="adj" fmla="val 684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8B19B34-106B-45A7-808A-BFD20B5566DE}"/>
              </a:ext>
            </a:extLst>
          </p:cNvPr>
          <p:cNvSpPr/>
          <p:nvPr/>
        </p:nvSpPr>
        <p:spPr>
          <a:xfrm>
            <a:off x="5905054" y="5338924"/>
            <a:ext cx="745401" cy="3463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950095-2636-4AC9-974B-200109A8A6D5}"/>
              </a:ext>
            </a:extLst>
          </p:cNvPr>
          <p:cNvSpPr txBox="1"/>
          <p:nvPr/>
        </p:nvSpPr>
        <p:spPr>
          <a:xfrm>
            <a:off x="6408417" y="3290566"/>
            <a:ext cx="472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保存的路径实时显示在路径框内，点击“设为默认路径”以后，即可直接保存避免重复操作</a:t>
            </a:r>
          </a:p>
        </p:txBody>
      </p:sp>
    </p:spTree>
    <p:extLst>
      <p:ext uri="{BB962C8B-B14F-4D97-AF65-F5344CB8AC3E}">
        <p14:creationId xmlns:p14="http://schemas.microsoft.com/office/powerpoint/2010/main" val="3225882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3627" y="1269740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457202"/>
            <a:ext cx="4907116" cy="899036"/>
            <a:chOff x="8189287" y="3950773"/>
            <a:chExt cx="4907116" cy="899036"/>
          </a:xfrm>
        </p:grpSpPr>
        <p:sp>
          <p:nvSpPr>
            <p:cNvPr id="22" name="圆角矩形 21"/>
            <p:cNvSpPr/>
            <p:nvPr/>
          </p:nvSpPr>
          <p:spPr>
            <a:xfrm>
              <a:off x="8189287" y="3950773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9D9A8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r>
                <a:rPr lang="en-US" altLang="zh-CN" sz="2500" b="1" dirty="0">
                  <a:solidFill>
                    <a:srgbClr val="9D9A88"/>
                  </a:solidFill>
                  <a:effectLst/>
                </a:rPr>
                <a:t>/</a:t>
              </a:r>
              <a:r>
                <a:rPr lang="en-US" altLang="zh-CN" sz="2000" b="1" dirty="0">
                  <a:solidFill>
                    <a:srgbClr val="84A2AA"/>
                  </a:solidFill>
                </a:rPr>
                <a:t>Java</a:t>
              </a:r>
              <a:r>
                <a:rPr lang="zh-CN" altLang="en-US" sz="2000" b="1" dirty="0">
                  <a:solidFill>
                    <a:srgbClr val="84A2AA"/>
                  </a:solidFill>
                </a:rPr>
                <a:t>连接</a:t>
              </a:r>
              <a:r>
                <a:rPr lang="en-US" altLang="zh-CN" sz="2000" b="1" dirty="0" err="1">
                  <a:solidFill>
                    <a:srgbClr val="84A2AA"/>
                  </a:solidFill>
                </a:rPr>
                <a:t>Mysql</a:t>
              </a:r>
              <a:endParaRPr lang="en-US" altLang="zh-CN" sz="2000" b="1" dirty="0">
                <a:solidFill>
                  <a:srgbClr val="84A2AA"/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8921" y="2824820"/>
            <a:ext cx="3406313" cy="1948668"/>
            <a:chOff x="152750" y="1261563"/>
            <a:chExt cx="3406313" cy="1948668"/>
          </a:xfrm>
        </p:grpSpPr>
        <p:sp>
          <p:nvSpPr>
            <p:cNvPr id="8" name="燕尾形箭头 7"/>
            <p:cNvSpPr/>
            <p:nvPr/>
          </p:nvSpPr>
          <p:spPr>
            <a:xfrm>
              <a:off x="544945" y="1356238"/>
              <a:ext cx="1108364" cy="1034199"/>
            </a:xfrm>
            <a:prstGeom prst="notchedRightArrow">
              <a:avLst/>
            </a:prstGeom>
            <a:solidFill>
              <a:srgbClr val="84A2AA"/>
            </a:solidFill>
            <a:ln>
              <a:solidFill>
                <a:srgbClr val="84A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1st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569" y="1261563"/>
              <a:ext cx="1104900" cy="138112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52750" y="2563900"/>
              <a:ext cx="340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9D9A88"/>
                  </a:solidFill>
                </a:rPr>
                <a:t>准备从</a:t>
              </a:r>
              <a:r>
                <a:rPr lang="en-US" altLang="zh-CN" dirty="0" err="1">
                  <a:solidFill>
                    <a:srgbClr val="9D9A88"/>
                  </a:solidFill>
                </a:rPr>
                <a:t>Mysql</a:t>
              </a:r>
              <a:r>
                <a:rPr lang="zh-CN" altLang="en-US" dirty="0">
                  <a:solidFill>
                    <a:srgbClr val="9D9A88"/>
                  </a:solidFill>
                </a:rPr>
                <a:t>官网下载的数据库连接</a:t>
              </a:r>
              <a:r>
                <a:rPr lang="en-US" altLang="zh-CN" dirty="0">
                  <a:solidFill>
                    <a:srgbClr val="9D9A88"/>
                  </a:solidFill>
                </a:rPr>
                <a:t>Jar</a:t>
              </a:r>
              <a:r>
                <a:rPr lang="zh-CN" altLang="en-US" dirty="0">
                  <a:solidFill>
                    <a:srgbClr val="9D9A88"/>
                  </a:solidFill>
                </a:rPr>
                <a:t>包</a:t>
              </a:r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</p:grpSp>
      <p:sp>
        <p:nvSpPr>
          <p:cNvPr id="26" name="燕尾形箭头 25"/>
          <p:cNvSpPr/>
          <p:nvPr/>
        </p:nvSpPr>
        <p:spPr>
          <a:xfrm>
            <a:off x="4082330" y="1231979"/>
            <a:ext cx="1204666" cy="1034199"/>
          </a:xfrm>
          <a:prstGeom prst="notchedRightArrow">
            <a:avLst/>
          </a:prstGeom>
          <a:solidFill>
            <a:srgbClr val="84A2AA"/>
          </a:solidFill>
          <a:ln>
            <a:solidFill>
              <a:srgbClr val="84A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30529" y="240024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9D9A88"/>
                </a:solidFill>
              </a:rPr>
              <a:t>通过</a:t>
            </a:r>
            <a:r>
              <a:rPr lang="en-US" altLang="zh-CN" dirty="0" err="1">
                <a:solidFill>
                  <a:srgbClr val="9D9A88"/>
                </a:solidFill>
              </a:rPr>
              <a:t>java.sql</a:t>
            </a:r>
            <a:r>
              <a:rPr lang="zh-CN" altLang="en-US" dirty="0">
                <a:solidFill>
                  <a:srgbClr val="9D9A88"/>
                </a:solidFill>
              </a:rPr>
              <a:t>中</a:t>
            </a:r>
            <a:endParaRPr lang="en-US" altLang="zh-CN" dirty="0">
              <a:solidFill>
                <a:srgbClr val="9D9A88"/>
              </a:solidFill>
            </a:endParaRPr>
          </a:p>
          <a:p>
            <a:pPr algn="ctr"/>
            <a:r>
              <a:rPr lang="en-US" altLang="zh-CN" dirty="0" err="1">
                <a:solidFill>
                  <a:srgbClr val="9D9A88"/>
                </a:solidFill>
              </a:rPr>
              <a:t>getConnection</a:t>
            </a:r>
            <a:r>
              <a:rPr lang="zh-CN" altLang="en-US" dirty="0">
                <a:solidFill>
                  <a:srgbClr val="9D9A88"/>
                </a:solidFill>
              </a:rPr>
              <a:t>函数</a:t>
            </a:r>
            <a:endParaRPr lang="en-US" altLang="zh-CN" dirty="0">
              <a:solidFill>
                <a:srgbClr val="9D9A88"/>
              </a:solidFill>
            </a:endParaRPr>
          </a:p>
          <a:p>
            <a:pPr algn="ctr"/>
            <a:r>
              <a:rPr lang="zh-CN" altLang="en-US" dirty="0">
                <a:solidFill>
                  <a:srgbClr val="9D9A88"/>
                </a:solidFill>
              </a:rPr>
              <a:t>连接至云端数据库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394266" y="1097909"/>
            <a:ext cx="6024171" cy="5386017"/>
            <a:chOff x="5394266" y="1097909"/>
            <a:chExt cx="6024171" cy="538601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266" y="1097909"/>
              <a:ext cx="6024171" cy="5386017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7712364" y="3352842"/>
              <a:ext cx="914400" cy="229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00090" y="2199670"/>
              <a:ext cx="3985491" cy="133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9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324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Ink Free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 </cp:lastModifiedBy>
  <cp:revision>43</cp:revision>
  <dcterms:created xsi:type="dcterms:W3CDTF">2018-11-26T07:48:34Z</dcterms:created>
  <dcterms:modified xsi:type="dcterms:W3CDTF">2018-11-28T02:39:37Z</dcterms:modified>
</cp:coreProperties>
</file>