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2" r:id="rId3"/>
    <p:sldId id="264" r:id="rId4"/>
    <p:sldId id="262" r:id="rId5"/>
    <p:sldId id="260" r:id="rId6"/>
    <p:sldId id="270" r:id="rId7"/>
    <p:sldId id="268" r:id="rId8"/>
    <p:sldId id="269" r:id="rId9"/>
    <p:sldId id="271" r:id="rId10"/>
    <p:sldId id="267" r:id="rId11"/>
    <p:sldId id="258" r:id="rId12"/>
    <p:sldId id="26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ABE"/>
    <a:srgbClr val="9D9A88"/>
    <a:srgbClr val="84A2AA"/>
    <a:srgbClr val="9EB6BD"/>
    <a:srgbClr val="282824"/>
    <a:srgbClr val="88A4A9"/>
    <a:srgbClr val="E8D9CA"/>
    <a:srgbClr val="EEDDCD"/>
    <a:srgbClr val="465864"/>
    <a:srgbClr val="D6C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2903-9444-4E5E-8E78-8F331E7B43FD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63C8-AB26-44D7-91C3-0D159146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77232" y="1399591"/>
            <a:ext cx="5647392" cy="4062605"/>
            <a:chOff x="3594472" y="1237303"/>
            <a:chExt cx="5872989" cy="4224894"/>
          </a:xfrm>
        </p:grpSpPr>
        <p:grpSp>
          <p:nvGrpSpPr>
            <p:cNvPr id="2" name="组合 1"/>
            <p:cNvGrpSpPr/>
            <p:nvPr/>
          </p:nvGrpSpPr>
          <p:grpSpPr>
            <a:xfrm>
              <a:off x="3594472" y="1237303"/>
              <a:ext cx="5872989" cy="4224894"/>
              <a:chOff x="0" y="734476"/>
              <a:chExt cx="5872989" cy="4224894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3" name="矩形 2"/>
              <p:cNvSpPr/>
              <p:nvPr/>
            </p:nvSpPr>
            <p:spPr>
              <a:xfrm>
                <a:off x="0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-1017232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" name="Picture 12_1"/>
              <p:cNvPicPr>
                <a:picLocks noChangeAspect="1"/>
              </p:cNvPicPr>
              <p:nvPr/>
            </p:nvPicPr>
            <p:blipFill>
              <a:blip r:embed="rId2"/>
              <a:srcRect r="66667"/>
              <a:stretch>
                <a:fillRect/>
              </a:stretch>
            </p:blipFill>
            <p:spPr>
              <a:xfrm>
                <a:off x="0" y="734476"/>
                <a:ext cx="2349196" cy="4224894"/>
              </a:xfrm>
              <a:prstGeom prst="rect">
                <a:avLst/>
              </a:prstGeom>
              <a:sp3d z="-1017232"/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3594472" y="1237303"/>
              <a:ext cx="5872989" cy="4224894"/>
              <a:chOff x="775011" y="734476"/>
              <a:chExt cx="5872989" cy="4224894"/>
            </a:xfrm>
            <a:scene3d>
              <a:camera prst="perspectiveFront" fov="2700000">
                <a:rot lat="0" lon="1800000" rev="0"/>
              </a:camera>
              <a:lightRig rig="threePt" dir="t"/>
            </a:scene3d>
          </p:grpSpPr>
          <p:sp>
            <p:nvSpPr>
              <p:cNvPr id="6" name="矩形 5"/>
              <p:cNvSpPr/>
              <p:nvPr/>
            </p:nvSpPr>
            <p:spPr>
              <a:xfrm>
                <a:off x="775011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" name="Picture 13_2"/>
              <p:cNvPicPr>
                <a:picLocks noChangeAspect="1"/>
              </p:cNvPicPr>
              <p:nvPr/>
            </p:nvPicPr>
            <p:blipFill>
              <a:blip r:embed="rId2"/>
              <a:srcRect l="33333" r="33333"/>
              <a:stretch>
                <a:fillRect/>
              </a:stretch>
            </p:blipFill>
            <p:spPr>
              <a:xfrm>
                <a:off x="2536901" y="734476"/>
                <a:ext cx="2349209" cy="4224894"/>
              </a:xfrm>
              <a:prstGeom prst="rect">
                <a:avLst/>
              </a:prstGeom>
              <a:sp3d/>
            </p:spPr>
          </p:pic>
        </p:grpSp>
        <p:grpSp>
          <p:nvGrpSpPr>
            <p:cNvPr id="8" name="组合 7"/>
            <p:cNvGrpSpPr/>
            <p:nvPr/>
          </p:nvGrpSpPr>
          <p:grpSpPr>
            <a:xfrm>
              <a:off x="3594472" y="1237303"/>
              <a:ext cx="5872989" cy="4224894"/>
              <a:chOff x="3899204" y="734476"/>
              <a:chExt cx="5872989" cy="4224894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9" name="矩形 8"/>
              <p:cNvSpPr/>
              <p:nvPr/>
            </p:nvSpPr>
            <p:spPr>
              <a:xfrm>
                <a:off x="3899204" y="734476"/>
                <a:ext cx="5872989" cy="4224894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1017232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14_3"/>
              <p:cNvPicPr>
                <a:picLocks noChangeAspect="1"/>
              </p:cNvPicPr>
              <p:nvPr/>
            </p:nvPicPr>
            <p:blipFill>
              <a:blip r:embed="rId2"/>
              <a:srcRect l="66667"/>
              <a:stretch>
                <a:fillRect/>
              </a:stretch>
            </p:blipFill>
            <p:spPr>
              <a:xfrm>
                <a:off x="7422997" y="734476"/>
                <a:ext cx="2349196" cy="4224894"/>
              </a:xfrm>
              <a:prstGeom prst="rect">
                <a:avLst/>
              </a:prstGeom>
              <a:sp3d z="1017232"/>
            </p:spPr>
          </p:pic>
        </p:grpSp>
      </p:grpSp>
      <p:grpSp>
        <p:nvGrpSpPr>
          <p:cNvPr id="23" name="组合 22"/>
          <p:cNvGrpSpPr/>
          <p:nvPr/>
        </p:nvGrpSpPr>
        <p:grpSpPr>
          <a:xfrm>
            <a:off x="4722264" y="3298371"/>
            <a:ext cx="5575173" cy="1087016"/>
            <a:chOff x="5039505" y="3429000"/>
            <a:chExt cx="5575173" cy="1087016"/>
          </a:xfrm>
          <a:solidFill>
            <a:srgbClr val="66848F"/>
          </a:solidFill>
        </p:grpSpPr>
        <p:sp>
          <p:nvSpPr>
            <p:cNvPr id="13" name="矩形 12"/>
            <p:cNvSpPr/>
            <p:nvPr/>
          </p:nvSpPr>
          <p:spPr>
            <a:xfrm>
              <a:off x="5039505" y="3429000"/>
              <a:ext cx="5541410" cy="1087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270023" y="3551437"/>
              <a:ext cx="3743349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Small</a:t>
              </a:r>
              <a:r>
                <a:rPr lang="en-US" altLang="zh-CN" sz="2800" b="1" dirty="0" smtClean="0">
                  <a:solidFill>
                    <a:srgbClr val="FFF3E5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Potato</a:t>
              </a:r>
              <a:endParaRPr lang="zh-CN" alt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36484" y="4018920"/>
              <a:ext cx="4578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If small potatoes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can also </a:t>
              </a:r>
              <a:r>
                <a:rPr lang="en-US" altLang="zh-CN" dirty="0">
                  <a:solidFill>
                    <a:schemeClr val="bg1"/>
                  </a:solidFill>
                </a:rPr>
                <a:t>make history </a:t>
              </a:r>
              <a:endParaRPr lang="en-US" altLang="zh-CN" dirty="0"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10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2" t="14213" r="49639" b="15295"/>
          <a:stretch>
            <a:fillRect/>
          </a:stretch>
        </p:blipFill>
        <p:spPr>
          <a:xfrm>
            <a:off x="3999723" y="1721224"/>
            <a:ext cx="2126911" cy="3363892"/>
          </a:xfrm>
          <a:custGeom>
            <a:avLst/>
            <a:gdLst/>
            <a:ahLst/>
            <a:cxnLst/>
            <a:rect l="l" t="t" r="r" b="b"/>
            <a:pathLst>
              <a:path w="2126911" h="3363892">
                <a:moveTo>
                  <a:pt x="1789779" y="0"/>
                </a:moveTo>
                <a:lnTo>
                  <a:pt x="1881498" y="4958"/>
                </a:lnTo>
                <a:lnTo>
                  <a:pt x="1958345" y="0"/>
                </a:lnTo>
                <a:lnTo>
                  <a:pt x="2050065" y="0"/>
                </a:lnTo>
                <a:lnTo>
                  <a:pt x="2109559" y="19831"/>
                </a:lnTo>
                <a:lnTo>
                  <a:pt x="2126911" y="91720"/>
                </a:lnTo>
                <a:lnTo>
                  <a:pt x="2126911" y="161129"/>
                </a:lnTo>
                <a:lnTo>
                  <a:pt x="2121954" y="203271"/>
                </a:lnTo>
                <a:lnTo>
                  <a:pt x="2084770" y="237976"/>
                </a:lnTo>
                <a:lnTo>
                  <a:pt x="2010402" y="319780"/>
                </a:lnTo>
                <a:lnTo>
                  <a:pt x="1943471" y="379274"/>
                </a:lnTo>
                <a:lnTo>
                  <a:pt x="1881498" y="416458"/>
                </a:lnTo>
                <a:lnTo>
                  <a:pt x="1802173" y="490826"/>
                </a:lnTo>
                <a:lnTo>
                  <a:pt x="1725327" y="552799"/>
                </a:lnTo>
                <a:lnTo>
                  <a:pt x="1638564" y="612293"/>
                </a:lnTo>
                <a:lnTo>
                  <a:pt x="1566676" y="694097"/>
                </a:lnTo>
                <a:lnTo>
                  <a:pt x="1531971" y="741196"/>
                </a:lnTo>
                <a:lnTo>
                  <a:pt x="1474956" y="770943"/>
                </a:lnTo>
                <a:lnTo>
                  <a:pt x="1425377" y="837874"/>
                </a:lnTo>
                <a:lnTo>
                  <a:pt x="1348531" y="917200"/>
                </a:lnTo>
                <a:lnTo>
                  <a:pt x="1261769" y="999004"/>
                </a:lnTo>
                <a:lnTo>
                  <a:pt x="1192359" y="1080808"/>
                </a:lnTo>
                <a:lnTo>
                  <a:pt x="1135344" y="1152697"/>
                </a:lnTo>
                <a:lnTo>
                  <a:pt x="1075850" y="1222106"/>
                </a:lnTo>
                <a:lnTo>
                  <a:pt x="1038666" y="1293995"/>
                </a:lnTo>
                <a:lnTo>
                  <a:pt x="984130" y="1365884"/>
                </a:lnTo>
                <a:lnTo>
                  <a:pt x="979172" y="1395631"/>
                </a:lnTo>
                <a:lnTo>
                  <a:pt x="1003961" y="1405546"/>
                </a:lnTo>
                <a:lnTo>
                  <a:pt x="1095681" y="1455125"/>
                </a:lnTo>
                <a:lnTo>
                  <a:pt x="1155175" y="1450167"/>
                </a:lnTo>
                <a:lnTo>
                  <a:pt x="1236980" y="1445209"/>
                </a:lnTo>
                <a:lnTo>
                  <a:pt x="1289037" y="1467519"/>
                </a:lnTo>
                <a:lnTo>
                  <a:pt x="1343573" y="1472477"/>
                </a:lnTo>
                <a:lnTo>
                  <a:pt x="1405546" y="1502224"/>
                </a:lnTo>
                <a:lnTo>
                  <a:pt x="1445209" y="1527013"/>
                </a:lnTo>
                <a:lnTo>
                  <a:pt x="1497266" y="1536929"/>
                </a:lnTo>
                <a:lnTo>
                  <a:pt x="1531971" y="1561718"/>
                </a:lnTo>
                <a:lnTo>
                  <a:pt x="1628649" y="1598902"/>
                </a:lnTo>
                <a:lnTo>
                  <a:pt x="1678227" y="1673269"/>
                </a:lnTo>
                <a:lnTo>
                  <a:pt x="1720369" y="1725327"/>
                </a:lnTo>
                <a:lnTo>
                  <a:pt x="1779863" y="1774905"/>
                </a:lnTo>
                <a:lnTo>
                  <a:pt x="1802173" y="1836878"/>
                </a:lnTo>
                <a:lnTo>
                  <a:pt x="1846794" y="1871583"/>
                </a:lnTo>
                <a:lnTo>
                  <a:pt x="1861667" y="1958345"/>
                </a:lnTo>
                <a:lnTo>
                  <a:pt x="1881498" y="2005445"/>
                </a:lnTo>
                <a:lnTo>
                  <a:pt x="1918682" y="2116996"/>
                </a:lnTo>
                <a:lnTo>
                  <a:pt x="1953387" y="2213674"/>
                </a:lnTo>
                <a:lnTo>
                  <a:pt x="1978176" y="2292999"/>
                </a:lnTo>
                <a:lnTo>
                  <a:pt x="1978176" y="2384719"/>
                </a:lnTo>
                <a:lnTo>
                  <a:pt x="1958345" y="2481397"/>
                </a:lnTo>
                <a:lnTo>
                  <a:pt x="1918682" y="2592948"/>
                </a:lnTo>
                <a:lnTo>
                  <a:pt x="1896372" y="2684668"/>
                </a:lnTo>
                <a:lnTo>
                  <a:pt x="1841836" y="2796220"/>
                </a:lnTo>
                <a:lnTo>
                  <a:pt x="1817047" y="2873066"/>
                </a:lnTo>
                <a:lnTo>
                  <a:pt x="1755074" y="2974702"/>
                </a:lnTo>
                <a:lnTo>
                  <a:pt x="1695580" y="2989575"/>
                </a:lnTo>
                <a:lnTo>
                  <a:pt x="1678227" y="3044111"/>
                </a:lnTo>
                <a:lnTo>
                  <a:pt x="1593944" y="3106084"/>
                </a:lnTo>
                <a:lnTo>
                  <a:pt x="1512140" y="3158142"/>
                </a:lnTo>
                <a:lnTo>
                  <a:pt x="1445209" y="3207720"/>
                </a:lnTo>
                <a:lnTo>
                  <a:pt x="1333658" y="3252341"/>
                </a:lnTo>
                <a:lnTo>
                  <a:pt x="1227064" y="3314314"/>
                </a:lnTo>
                <a:lnTo>
                  <a:pt x="1115513" y="3349018"/>
                </a:lnTo>
                <a:lnTo>
                  <a:pt x="1038666" y="3363892"/>
                </a:lnTo>
                <a:lnTo>
                  <a:pt x="984130" y="3363892"/>
                </a:lnTo>
                <a:lnTo>
                  <a:pt x="912241" y="3358934"/>
                </a:lnTo>
                <a:lnTo>
                  <a:pt x="867621" y="3344061"/>
                </a:lnTo>
                <a:lnTo>
                  <a:pt x="795732" y="3324229"/>
                </a:lnTo>
                <a:lnTo>
                  <a:pt x="741196" y="3314314"/>
                </a:lnTo>
                <a:lnTo>
                  <a:pt x="679223" y="3274651"/>
                </a:lnTo>
                <a:lnTo>
                  <a:pt x="622208" y="3222594"/>
                </a:lnTo>
                <a:lnTo>
                  <a:pt x="577587" y="3177973"/>
                </a:lnTo>
                <a:lnTo>
                  <a:pt x="552798" y="3125916"/>
                </a:lnTo>
                <a:lnTo>
                  <a:pt x="552798" y="3101127"/>
                </a:lnTo>
                <a:lnTo>
                  <a:pt x="577587" y="3081295"/>
                </a:lnTo>
                <a:lnTo>
                  <a:pt x="617250" y="3086253"/>
                </a:lnTo>
                <a:lnTo>
                  <a:pt x="664350" y="3091211"/>
                </a:lnTo>
                <a:lnTo>
                  <a:pt x="699054" y="3116000"/>
                </a:lnTo>
                <a:lnTo>
                  <a:pt x="790774" y="3242425"/>
                </a:lnTo>
                <a:lnTo>
                  <a:pt x="830437" y="3279609"/>
                </a:lnTo>
                <a:lnTo>
                  <a:pt x="922157" y="3289524"/>
                </a:lnTo>
                <a:lnTo>
                  <a:pt x="1023793" y="3274651"/>
                </a:lnTo>
                <a:lnTo>
                  <a:pt x="1085766" y="3269693"/>
                </a:lnTo>
                <a:lnTo>
                  <a:pt x="1140302" y="3232509"/>
                </a:lnTo>
                <a:lnTo>
                  <a:pt x="1232022" y="3173015"/>
                </a:lnTo>
                <a:lnTo>
                  <a:pt x="1328700" y="3125916"/>
                </a:lnTo>
                <a:lnTo>
                  <a:pt x="1380757" y="3086253"/>
                </a:lnTo>
                <a:lnTo>
                  <a:pt x="1492308" y="2974702"/>
                </a:lnTo>
                <a:lnTo>
                  <a:pt x="1603860" y="2776388"/>
                </a:lnTo>
                <a:lnTo>
                  <a:pt x="1648480" y="2679710"/>
                </a:lnTo>
                <a:lnTo>
                  <a:pt x="1678227" y="2587990"/>
                </a:lnTo>
                <a:lnTo>
                  <a:pt x="1710453" y="2491313"/>
                </a:lnTo>
                <a:lnTo>
                  <a:pt x="1725327" y="2354972"/>
                </a:lnTo>
                <a:lnTo>
                  <a:pt x="1710453" y="2263252"/>
                </a:lnTo>
                <a:lnTo>
                  <a:pt x="1705495" y="2141785"/>
                </a:lnTo>
                <a:lnTo>
                  <a:pt x="1638564" y="2015360"/>
                </a:lnTo>
                <a:lnTo>
                  <a:pt x="1541887" y="1978176"/>
                </a:lnTo>
                <a:lnTo>
                  <a:pt x="1455125" y="1963303"/>
                </a:lnTo>
                <a:lnTo>
                  <a:pt x="1390673" y="1918682"/>
                </a:lnTo>
                <a:lnTo>
                  <a:pt x="1323742" y="1876541"/>
                </a:lnTo>
                <a:lnTo>
                  <a:pt x="1232022" y="1836878"/>
                </a:lnTo>
                <a:lnTo>
                  <a:pt x="1120470" y="1826962"/>
                </a:lnTo>
                <a:lnTo>
                  <a:pt x="984130" y="1802173"/>
                </a:lnTo>
                <a:lnTo>
                  <a:pt x="912241" y="1792258"/>
                </a:lnTo>
                <a:lnTo>
                  <a:pt x="867621" y="1802173"/>
                </a:lnTo>
                <a:lnTo>
                  <a:pt x="795732" y="1792258"/>
                </a:lnTo>
                <a:lnTo>
                  <a:pt x="699054" y="1774905"/>
                </a:lnTo>
                <a:lnTo>
                  <a:pt x="654434" y="1745158"/>
                </a:lnTo>
                <a:lnTo>
                  <a:pt x="622208" y="1730285"/>
                </a:lnTo>
                <a:lnTo>
                  <a:pt x="597419" y="1700538"/>
                </a:lnTo>
                <a:lnTo>
                  <a:pt x="572630" y="1658396"/>
                </a:lnTo>
                <a:lnTo>
                  <a:pt x="562714" y="1618733"/>
                </a:lnTo>
                <a:lnTo>
                  <a:pt x="597419" y="1546845"/>
                </a:lnTo>
                <a:lnTo>
                  <a:pt x="617250" y="1522055"/>
                </a:lnTo>
                <a:lnTo>
                  <a:pt x="654434" y="1497266"/>
                </a:lnTo>
                <a:lnTo>
                  <a:pt x="723844" y="1482393"/>
                </a:lnTo>
                <a:lnTo>
                  <a:pt x="810606" y="1410504"/>
                </a:lnTo>
                <a:lnTo>
                  <a:pt x="887452" y="1308869"/>
                </a:lnTo>
                <a:lnTo>
                  <a:pt x="912241" y="1232022"/>
                </a:lnTo>
                <a:lnTo>
                  <a:pt x="994046" y="1120471"/>
                </a:lnTo>
                <a:lnTo>
                  <a:pt x="1070892" y="1028751"/>
                </a:lnTo>
                <a:lnTo>
                  <a:pt x="1140302" y="932073"/>
                </a:lnTo>
                <a:lnTo>
                  <a:pt x="1207233" y="882495"/>
                </a:lnTo>
                <a:lnTo>
                  <a:pt x="1212190" y="857706"/>
                </a:lnTo>
                <a:lnTo>
                  <a:pt x="1400588" y="679223"/>
                </a:lnTo>
                <a:lnTo>
                  <a:pt x="1425377" y="629645"/>
                </a:lnTo>
                <a:lnTo>
                  <a:pt x="1492308" y="587503"/>
                </a:lnTo>
                <a:lnTo>
                  <a:pt x="1561718" y="505699"/>
                </a:lnTo>
                <a:lnTo>
                  <a:pt x="1638564" y="426374"/>
                </a:lnTo>
                <a:lnTo>
                  <a:pt x="1710453" y="364401"/>
                </a:lnTo>
                <a:lnTo>
                  <a:pt x="1764989" y="304907"/>
                </a:lnTo>
                <a:lnTo>
                  <a:pt x="1789779" y="247892"/>
                </a:lnTo>
                <a:lnTo>
                  <a:pt x="1779863" y="228060"/>
                </a:lnTo>
                <a:lnTo>
                  <a:pt x="1750116" y="228060"/>
                </a:lnTo>
                <a:lnTo>
                  <a:pt x="1653438" y="237976"/>
                </a:lnTo>
                <a:lnTo>
                  <a:pt x="1536929" y="272681"/>
                </a:lnTo>
                <a:lnTo>
                  <a:pt x="1460082" y="304907"/>
                </a:lnTo>
                <a:lnTo>
                  <a:pt x="1380757" y="309864"/>
                </a:lnTo>
                <a:lnTo>
                  <a:pt x="1303910" y="349527"/>
                </a:lnTo>
                <a:lnTo>
                  <a:pt x="1162612" y="364401"/>
                </a:lnTo>
                <a:lnTo>
                  <a:pt x="1070892" y="399106"/>
                </a:lnTo>
                <a:lnTo>
                  <a:pt x="969257" y="426374"/>
                </a:lnTo>
                <a:lnTo>
                  <a:pt x="927115" y="466036"/>
                </a:lnTo>
                <a:lnTo>
                  <a:pt x="830437" y="495783"/>
                </a:lnTo>
                <a:lnTo>
                  <a:pt x="770943" y="510657"/>
                </a:lnTo>
                <a:lnTo>
                  <a:pt x="718886" y="505699"/>
                </a:lnTo>
                <a:lnTo>
                  <a:pt x="649476" y="510657"/>
                </a:lnTo>
                <a:lnTo>
                  <a:pt x="602377" y="505699"/>
                </a:lnTo>
                <a:lnTo>
                  <a:pt x="485867" y="490826"/>
                </a:lnTo>
                <a:lnTo>
                  <a:pt x="369358" y="480910"/>
                </a:lnTo>
                <a:lnTo>
                  <a:pt x="272680" y="461079"/>
                </a:lnTo>
                <a:lnTo>
                  <a:pt x="195834" y="441247"/>
                </a:lnTo>
                <a:lnTo>
                  <a:pt x="126424" y="416458"/>
                </a:lnTo>
                <a:lnTo>
                  <a:pt x="64451" y="349527"/>
                </a:lnTo>
                <a:lnTo>
                  <a:pt x="19831" y="277639"/>
                </a:lnTo>
                <a:lnTo>
                  <a:pt x="0" y="233018"/>
                </a:lnTo>
                <a:lnTo>
                  <a:pt x="14873" y="161129"/>
                </a:lnTo>
                <a:lnTo>
                  <a:pt x="64451" y="111551"/>
                </a:lnTo>
                <a:lnTo>
                  <a:pt x="141298" y="69409"/>
                </a:lnTo>
                <a:lnTo>
                  <a:pt x="257807" y="59494"/>
                </a:lnTo>
                <a:lnTo>
                  <a:pt x="384232" y="59494"/>
                </a:lnTo>
                <a:lnTo>
                  <a:pt x="431331" y="44620"/>
                </a:lnTo>
                <a:lnTo>
                  <a:pt x="500741" y="39662"/>
                </a:lnTo>
                <a:lnTo>
                  <a:pt x="627166" y="24789"/>
                </a:lnTo>
                <a:lnTo>
                  <a:pt x="741196" y="44620"/>
                </a:lnTo>
                <a:lnTo>
                  <a:pt x="877537" y="19831"/>
                </a:lnTo>
                <a:lnTo>
                  <a:pt x="1018835" y="4958"/>
                </a:lnTo>
                <a:lnTo>
                  <a:pt x="1095681" y="4958"/>
                </a:lnTo>
                <a:lnTo>
                  <a:pt x="1192359" y="24789"/>
                </a:lnTo>
                <a:lnTo>
                  <a:pt x="1284079" y="24789"/>
                </a:lnTo>
                <a:lnTo>
                  <a:pt x="1333658" y="19831"/>
                </a:lnTo>
                <a:lnTo>
                  <a:pt x="1541887" y="19831"/>
                </a:lnTo>
                <a:lnTo>
                  <a:pt x="1678227" y="4958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10375641" y="3882697"/>
            <a:ext cx="1816359" cy="1421818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0396" y="4686037"/>
            <a:ext cx="45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646F"/>
                </a:solidFill>
              </a:rPr>
              <a:t>If small potatoes can </a:t>
            </a:r>
            <a:r>
              <a:rPr lang="en-US" altLang="zh-CN" dirty="0" smtClean="0">
                <a:solidFill>
                  <a:srgbClr val="4D646F"/>
                </a:solidFill>
              </a:rPr>
              <a:t>also make </a:t>
            </a:r>
            <a:r>
              <a:rPr lang="en-US" altLang="zh-CN" dirty="0">
                <a:solidFill>
                  <a:srgbClr val="4D646F"/>
                </a:solidFill>
              </a:rPr>
              <a:t>history </a:t>
            </a:r>
            <a:endParaRPr lang="en-US" altLang="zh-CN" dirty="0">
              <a:solidFill>
                <a:srgbClr val="4D646F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0396" y="4162817"/>
            <a:ext cx="457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D646F"/>
                </a:solidFill>
                <a:effectLst/>
              </a:rPr>
              <a:t>PART Three</a:t>
            </a:r>
            <a:endParaRPr lang="en-US" altLang="zh-CN" sz="4000" dirty="0">
              <a:solidFill>
                <a:srgbClr val="4D646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081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970722" y="1380291"/>
            <a:ext cx="3145816" cy="4059473"/>
            <a:chOff x="1970722" y="1380291"/>
            <a:chExt cx="3145816" cy="4059473"/>
          </a:xfrm>
        </p:grpSpPr>
        <p:grpSp>
          <p:nvGrpSpPr>
            <p:cNvPr id="20" name="组合 19"/>
            <p:cNvGrpSpPr/>
            <p:nvPr/>
          </p:nvGrpSpPr>
          <p:grpSpPr>
            <a:xfrm rot="16200000">
              <a:off x="1541882" y="1865114"/>
              <a:ext cx="4003490" cy="3145809"/>
              <a:chOff x="-55987" y="1004248"/>
              <a:chExt cx="4003490" cy="3145809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17" name="矩形 16"/>
              <p:cNvSpPr/>
              <p:nvPr/>
            </p:nvSpPr>
            <p:spPr>
              <a:xfrm>
                <a:off x="0" y="1004248"/>
                <a:ext cx="3947503" cy="314580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-683728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4" name="Picture 13_1"/>
              <p:cNvPicPr>
                <a:picLocks noChangeAspect="1"/>
              </p:cNvPicPr>
              <p:nvPr/>
            </p:nvPicPr>
            <p:blipFill>
              <a:blip r:embed="rId2"/>
              <a:srcRect r="66667"/>
              <a:stretch>
                <a:fillRect/>
              </a:stretch>
            </p:blipFill>
            <p:spPr>
              <a:xfrm>
                <a:off x="-55987" y="1004248"/>
                <a:ext cx="1579001" cy="3145809"/>
              </a:xfrm>
              <a:prstGeom prst="rect">
                <a:avLst/>
              </a:prstGeom>
              <a:sp3d z="-683728"/>
            </p:spPr>
          </p:pic>
        </p:grpSp>
        <p:grpSp>
          <p:nvGrpSpPr>
            <p:cNvPr id="21" name="组合 20"/>
            <p:cNvGrpSpPr/>
            <p:nvPr/>
          </p:nvGrpSpPr>
          <p:grpSpPr>
            <a:xfrm rot="16200000">
              <a:off x="1569875" y="1837120"/>
              <a:ext cx="3947503" cy="3145809"/>
              <a:chOff x="1545203" y="1004248"/>
              <a:chExt cx="3947503" cy="3145809"/>
            </a:xfrm>
            <a:scene3d>
              <a:camera prst="perspectiveFront" fov="2700000">
                <a:rot lat="0" lon="1800000" rev="0"/>
              </a:camera>
              <a:lightRig rig="threePt" dir="t"/>
            </a:scene3d>
          </p:grpSpPr>
          <p:sp>
            <p:nvSpPr>
              <p:cNvPr id="18" name="矩形 17"/>
              <p:cNvSpPr/>
              <p:nvPr/>
            </p:nvSpPr>
            <p:spPr>
              <a:xfrm>
                <a:off x="1545203" y="1004248"/>
                <a:ext cx="3947503" cy="314580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Picture 14_2"/>
              <p:cNvPicPr>
                <a:picLocks noChangeAspect="1"/>
              </p:cNvPicPr>
              <p:nvPr/>
            </p:nvPicPr>
            <p:blipFill>
              <a:blip r:embed="rId2"/>
              <a:srcRect l="33333" r="33333"/>
              <a:stretch>
                <a:fillRect/>
              </a:stretch>
            </p:blipFill>
            <p:spPr>
              <a:xfrm>
                <a:off x="2729450" y="1004248"/>
                <a:ext cx="1579009" cy="3145809"/>
              </a:xfrm>
              <a:prstGeom prst="rect">
                <a:avLst/>
              </a:prstGeom>
              <a:sp3d/>
            </p:spPr>
          </p:pic>
        </p:grpSp>
        <p:grpSp>
          <p:nvGrpSpPr>
            <p:cNvPr id="22" name="组合 21"/>
            <p:cNvGrpSpPr/>
            <p:nvPr/>
          </p:nvGrpSpPr>
          <p:grpSpPr>
            <a:xfrm rot="16200000">
              <a:off x="1541888" y="1809127"/>
              <a:ext cx="4003485" cy="3145814"/>
              <a:chOff x="4669399" y="1004248"/>
              <a:chExt cx="4003485" cy="3145814"/>
            </a:xfrm>
            <a:scene3d>
              <a:camera prst="perspectiveFront" fov="2700000">
                <a:rot lat="0" lon="19800000" rev="0"/>
              </a:camera>
              <a:lightRig rig="threePt" dir="t"/>
            </a:scene3d>
          </p:grpSpPr>
          <p:sp>
            <p:nvSpPr>
              <p:cNvPr id="19" name="矩形 18"/>
              <p:cNvSpPr/>
              <p:nvPr/>
            </p:nvSpPr>
            <p:spPr>
              <a:xfrm>
                <a:off x="4669399" y="1004248"/>
                <a:ext cx="3947503" cy="3145809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  <a:sp3d z="683728"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" name="Picture 15_3"/>
              <p:cNvPicPr>
                <a:picLocks noChangeAspect="1"/>
              </p:cNvPicPr>
              <p:nvPr/>
            </p:nvPicPr>
            <p:blipFill>
              <a:blip r:embed="rId2"/>
              <a:srcRect l="66667"/>
              <a:stretch>
                <a:fillRect/>
              </a:stretch>
            </p:blipFill>
            <p:spPr>
              <a:xfrm>
                <a:off x="7093883" y="1004253"/>
                <a:ext cx="1579001" cy="3145809"/>
              </a:xfrm>
              <a:prstGeom prst="rect">
                <a:avLst/>
              </a:prstGeom>
              <a:sp3d z="683728"/>
            </p:spPr>
          </p:pic>
        </p:grpSp>
      </p:grpSp>
      <p:sp>
        <p:nvSpPr>
          <p:cNvPr id="2" name="文本框 1"/>
          <p:cNvSpPr txBox="1"/>
          <p:nvPr/>
        </p:nvSpPr>
        <p:spPr>
          <a:xfrm>
            <a:off x="6314998" y="2907519"/>
            <a:ext cx="3786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如果小人物也能改变历史 、如果我也可以拼命地生长。</a:t>
            </a:r>
            <a:endParaRPr lang="en-US" altLang="zh-CN" sz="1600" dirty="0" smtClean="0">
              <a:solidFill>
                <a:srgbClr val="84A2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有一天我会站在海的面前、安静</a:t>
            </a:r>
            <a:r>
              <a:rPr lang="zh-CN" altLang="en-US" sz="1600" dirty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1600" dirty="0" smtClean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迎风祷告。</a:t>
            </a:r>
            <a:endParaRPr lang="zh-CN" altLang="en-US" sz="1600" dirty="0">
              <a:solidFill>
                <a:srgbClr val="84A2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0936" y="1622817"/>
            <a:ext cx="457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D646F"/>
                </a:solidFill>
                <a:effectLst/>
              </a:rPr>
              <a:t>THE END</a:t>
            </a:r>
            <a:endParaRPr lang="en-US" altLang="zh-CN" sz="4000" dirty="0">
              <a:solidFill>
                <a:srgbClr val="4D646F"/>
              </a:solidFill>
              <a:effectLst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14998" y="2169791"/>
            <a:ext cx="45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646F"/>
                </a:solidFill>
              </a:rPr>
              <a:t>If small potatoes can </a:t>
            </a:r>
            <a:r>
              <a:rPr lang="en-US" altLang="zh-CN" dirty="0" smtClean="0">
                <a:solidFill>
                  <a:srgbClr val="4D646F"/>
                </a:solidFill>
              </a:rPr>
              <a:t>also make </a:t>
            </a:r>
            <a:r>
              <a:rPr lang="en-US" altLang="zh-CN" dirty="0">
                <a:solidFill>
                  <a:srgbClr val="4D646F"/>
                </a:solidFill>
              </a:rPr>
              <a:t>history </a:t>
            </a:r>
            <a:endParaRPr lang="en-US" altLang="zh-CN" dirty="0">
              <a:solidFill>
                <a:srgbClr val="4D646F"/>
              </a:solidFill>
              <a:effectLst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920936" y="2354457"/>
            <a:ext cx="2287534" cy="1845072"/>
            <a:chOff x="5920936" y="2354457"/>
            <a:chExt cx="2287534" cy="184507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920936" y="2620519"/>
              <a:ext cx="2287534" cy="7948"/>
            </a:xfrm>
            <a:prstGeom prst="line">
              <a:avLst/>
            </a:prstGeom>
            <a:ln w="38100">
              <a:solidFill>
                <a:srgbClr val="84A2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6163324" y="2354457"/>
              <a:ext cx="40013" cy="1845072"/>
            </a:xfrm>
            <a:prstGeom prst="line">
              <a:avLst/>
            </a:prstGeom>
            <a:ln w="38100">
              <a:solidFill>
                <a:srgbClr val="84A2AA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连接符 28"/>
          <p:cNvCxnSpPr/>
          <p:nvPr/>
        </p:nvCxnSpPr>
        <p:spPr>
          <a:xfrm flipH="1">
            <a:off x="8604095" y="4214126"/>
            <a:ext cx="1240296" cy="762041"/>
          </a:xfrm>
          <a:prstGeom prst="line">
            <a:avLst/>
          </a:prstGeom>
          <a:ln w="38100">
            <a:solidFill>
              <a:srgbClr val="84A2AA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8891081" y="4199529"/>
            <a:ext cx="1210863" cy="776638"/>
          </a:xfrm>
          <a:prstGeom prst="line">
            <a:avLst/>
          </a:prstGeom>
          <a:ln w="38100">
            <a:solidFill>
              <a:srgbClr val="84A2AA">
                <a:alpha val="4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5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10800000">
            <a:off x="0" y="1452131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0" y="1123922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36240" r="29243" b="59634"/>
          <a:stretch>
            <a:fillRect/>
          </a:stretch>
        </p:blipFill>
        <p:spPr>
          <a:xfrm>
            <a:off x="4327481" y="6090747"/>
            <a:ext cx="3566517" cy="196899"/>
          </a:xfrm>
          <a:custGeom>
            <a:avLst/>
            <a:gdLst/>
            <a:ahLst/>
            <a:cxnLst/>
            <a:rect l="l" t="t" r="r" b="b"/>
            <a:pathLst>
              <a:path w="3566517" h="196899">
                <a:moveTo>
                  <a:pt x="2611263" y="107714"/>
                </a:moveTo>
                <a:cubicBezTo>
                  <a:pt x="2606203" y="107714"/>
                  <a:pt x="2601813" y="108142"/>
                  <a:pt x="2598092" y="108998"/>
                </a:cubicBezTo>
                <a:cubicBezTo>
                  <a:pt x="2594371" y="109853"/>
                  <a:pt x="2591283" y="111118"/>
                  <a:pt x="2588827" y="112793"/>
                </a:cubicBezTo>
                <a:cubicBezTo>
                  <a:pt x="2586372" y="114467"/>
                  <a:pt x="2584567" y="116476"/>
                  <a:pt x="2583414" y="118820"/>
                </a:cubicBezTo>
                <a:cubicBezTo>
                  <a:pt x="2582260" y="121164"/>
                  <a:pt x="2581684" y="123862"/>
                  <a:pt x="2581684" y="126913"/>
                </a:cubicBezTo>
                <a:cubicBezTo>
                  <a:pt x="2581684" y="132122"/>
                  <a:pt x="2583339" y="136270"/>
                  <a:pt x="2586651" y="139359"/>
                </a:cubicBezTo>
                <a:cubicBezTo>
                  <a:pt x="2589962" y="142447"/>
                  <a:pt x="2594594" y="143991"/>
                  <a:pt x="2600548" y="143991"/>
                </a:cubicBezTo>
                <a:cubicBezTo>
                  <a:pt x="2605385" y="143991"/>
                  <a:pt x="2609868" y="142763"/>
                  <a:pt x="2613998" y="140307"/>
                </a:cubicBezTo>
                <a:cubicBezTo>
                  <a:pt x="2618128" y="137852"/>
                  <a:pt x="2622463" y="134094"/>
                  <a:pt x="2627002" y="129034"/>
                </a:cubicBezTo>
                <a:lnTo>
                  <a:pt x="2627002" y="107714"/>
                </a:lnTo>
                <a:close/>
                <a:moveTo>
                  <a:pt x="2011188" y="107714"/>
                </a:moveTo>
                <a:cubicBezTo>
                  <a:pt x="2006128" y="107714"/>
                  <a:pt x="2001738" y="108142"/>
                  <a:pt x="1998017" y="108998"/>
                </a:cubicBezTo>
                <a:cubicBezTo>
                  <a:pt x="1994296" y="109853"/>
                  <a:pt x="1991208" y="111118"/>
                  <a:pt x="1988752" y="112793"/>
                </a:cubicBezTo>
                <a:cubicBezTo>
                  <a:pt x="1986297" y="114467"/>
                  <a:pt x="1984492" y="116476"/>
                  <a:pt x="1983339" y="118820"/>
                </a:cubicBezTo>
                <a:cubicBezTo>
                  <a:pt x="1982185" y="121164"/>
                  <a:pt x="1981609" y="123862"/>
                  <a:pt x="1981609" y="126913"/>
                </a:cubicBezTo>
                <a:cubicBezTo>
                  <a:pt x="1981609" y="132122"/>
                  <a:pt x="1983264" y="136270"/>
                  <a:pt x="1986576" y="139359"/>
                </a:cubicBezTo>
                <a:cubicBezTo>
                  <a:pt x="1989887" y="142447"/>
                  <a:pt x="1994519" y="143991"/>
                  <a:pt x="2000473" y="143991"/>
                </a:cubicBezTo>
                <a:cubicBezTo>
                  <a:pt x="2005310" y="143991"/>
                  <a:pt x="2009793" y="142763"/>
                  <a:pt x="2013923" y="140307"/>
                </a:cubicBezTo>
                <a:cubicBezTo>
                  <a:pt x="2018053" y="137852"/>
                  <a:pt x="2022388" y="134094"/>
                  <a:pt x="2026927" y="129034"/>
                </a:cubicBezTo>
                <a:lnTo>
                  <a:pt x="2026927" y="107714"/>
                </a:lnTo>
                <a:close/>
                <a:moveTo>
                  <a:pt x="1725438" y="107714"/>
                </a:moveTo>
                <a:cubicBezTo>
                  <a:pt x="1720378" y="107714"/>
                  <a:pt x="1715988" y="108142"/>
                  <a:pt x="1712267" y="108998"/>
                </a:cubicBezTo>
                <a:cubicBezTo>
                  <a:pt x="1708546" y="109853"/>
                  <a:pt x="1705458" y="111118"/>
                  <a:pt x="1703003" y="112793"/>
                </a:cubicBezTo>
                <a:cubicBezTo>
                  <a:pt x="1700547" y="114467"/>
                  <a:pt x="1698742" y="116476"/>
                  <a:pt x="1697589" y="118820"/>
                </a:cubicBezTo>
                <a:cubicBezTo>
                  <a:pt x="1696435" y="121164"/>
                  <a:pt x="1695859" y="123862"/>
                  <a:pt x="1695859" y="126913"/>
                </a:cubicBezTo>
                <a:cubicBezTo>
                  <a:pt x="1695859" y="132122"/>
                  <a:pt x="1697514" y="136270"/>
                  <a:pt x="1700826" y="139359"/>
                </a:cubicBezTo>
                <a:cubicBezTo>
                  <a:pt x="1704137" y="142447"/>
                  <a:pt x="1708770" y="143991"/>
                  <a:pt x="1714723" y="143991"/>
                </a:cubicBezTo>
                <a:cubicBezTo>
                  <a:pt x="1719560" y="143991"/>
                  <a:pt x="1724043" y="142763"/>
                  <a:pt x="1728173" y="140307"/>
                </a:cubicBezTo>
                <a:cubicBezTo>
                  <a:pt x="1732303" y="137852"/>
                  <a:pt x="1736638" y="134094"/>
                  <a:pt x="1741177" y="129034"/>
                </a:cubicBezTo>
                <a:lnTo>
                  <a:pt x="1741177" y="107714"/>
                </a:lnTo>
                <a:close/>
                <a:moveTo>
                  <a:pt x="1077738" y="107714"/>
                </a:moveTo>
                <a:cubicBezTo>
                  <a:pt x="1072678" y="107714"/>
                  <a:pt x="1068288" y="108142"/>
                  <a:pt x="1064567" y="108998"/>
                </a:cubicBezTo>
                <a:cubicBezTo>
                  <a:pt x="1060846" y="109853"/>
                  <a:pt x="1057758" y="111118"/>
                  <a:pt x="1055303" y="112793"/>
                </a:cubicBezTo>
                <a:cubicBezTo>
                  <a:pt x="1052847" y="114467"/>
                  <a:pt x="1051042" y="116476"/>
                  <a:pt x="1049889" y="118820"/>
                </a:cubicBezTo>
                <a:cubicBezTo>
                  <a:pt x="1048736" y="121164"/>
                  <a:pt x="1048159" y="123862"/>
                  <a:pt x="1048159" y="126913"/>
                </a:cubicBezTo>
                <a:cubicBezTo>
                  <a:pt x="1048159" y="132122"/>
                  <a:pt x="1049815" y="136270"/>
                  <a:pt x="1053126" y="139359"/>
                </a:cubicBezTo>
                <a:cubicBezTo>
                  <a:pt x="1056437" y="142447"/>
                  <a:pt x="1061070" y="143991"/>
                  <a:pt x="1067023" y="143991"/>
                </a:cubicBezTo>
                <a:cubicBezTo>
                  <a:pt x="1071860" y="143991"/>
                  <a:pt x="1076343" y="142763"/>
                  <a:pt x="1080473" y="140307"/>
                </a:cubicBezTo>
                <a:cubicBezTo>
                  <a:pt x="1084603" y="137852"/>
                  <a:pt x="1088938" y="134094"/>
                  <a:pt x="1093477" y="129034"/>
                </a:cubicBezTo>
                <a:lnTo>
                  <a:pt x="1093477" y="107714"/>
                </a:lnTo>
                <a:close/>
                <a:moveTo>
                  <a:pt x="487188" y="107714"/>
                </a:moveTo>
                <a:cubicBezTo>
                  <a:pt x="482128" y="107714"/>
                  <a:pt x="477738" y="108142"/>
                  <a:pt x="474017" y="108998"/>
                </a:cubicBezTo>
                <a:cubicBezTo>
                  <a:pt x="470296" y="109853"/>
                  <a:pt x="467208" y="111118"/>
                  <a:pt x="464753" y="112793"/>
                </a:cubicBezTo>
                <a:cubicBezTo>
                  <a:pt x="462297" y="114467"/>
                  <a:pt x="460492" y="116476"/>
                  <a:pt x="459339" y="118820"/>
                </a:cubicBezTo>
                <a:cubicBezTo>
                  <a:pt x="458186" y="121164"/>
                  <a:pt x="457609" y="123862"/>
                  <a:pt x="457609" y="126913"/>
                </a:cubicBezTo>
                <a:cubicBezTo>
                  <a:pt x="457609" y="132122"/>
                  <a:pt x="459265" y="136270"/>
                  <a:pt x="462576" y="139359"/>
                </a:cubicBezTo>
                <a:cubicBezTo>
                  <a:pt x="465887" y="142447"/>
                  <a:pt x="470520" y="143991"/>
                  <a:pt x="476473" y="143991"/>
                </a:cubicBezTo>
                <a:cubicBezTo>
                  <a:pt x="481310" y="143991"/>
                  <a:pt x="485793" y="142763"/>
                  <a:pt x="489923" y="140307"/>
                </a:cubicBezTo>
                <a:cubicBezTo>
                  <a:pt x="494053" y="137852"/>
                  <a:pt x="498388" y="134094"/>
                  <a:pt x="502927" y="129034"/>
                </a:cubicBezTo>
                <a:lnTo>
                  <a:pt x="502927" y="107714"/>
                </a:lnTo>
                <a:close/>
                <a:moveTo>
                  <a:pt x="760657" y="63847"/>
                </a:moveTo>
                <a:cubicBezTo>
                  <a:pt x="758261" y="63847"/>
                  <a:pt x="755902" y="64200"/>
                  <a:pt x="753581" y="64907"/>
                </a:cubicBezTo>
                <a:cubicBezTo>
                  <a:pt x="751261" y="65614"/>
                  <a:pt x="748902" y="66730"/>
                  <a:pt x="746507" y="68256"/>
                </a:cubicBezTo>
                <a:cubicBezTo>
                  <a:pt x="744111" y="69781"/>
                  <a:pt x="741603" y="71791"/>
                  <a:pt x="738982" y="74283"/>
                </a:cubicBezTo>
                <a:cubicBezTo>
                  <a:pt x="736361" y="76776"/>
                  <a:pt x="733591" y="79846"/>
                  <a:pt x="730671" y="83492"/>
                </a:cubicBezTo>
                <a:lnTo>
                  <a:pt x="730671" y="123453"/>
                </a:lnTo>
                <a:cubicBezTo>
                  <a:pt x="735763" y="129629"/>
                  <a:pt x="740592" y="134354"/>
                  <a:pt x="745159" y="137628"/>
                </a:cubicBezTo>
                <a:cubicBezTo>
                  <a:pt x="749726" y="140903"/>
                  <a:pt x="754518" y="142540"/>
                  <a:pt x="759534" y="142540"/>
                </a:cubicBezTo>
                <a:cubicBezTo>
                  <a:pt x="764176" y="142540"/>
                  <a:pt x="768162" y="141424"/>
                  <a:pt x="771494" y="139191"/>
                </a:cubicBezTo>
                <a:cubicBezTo>
                  <a:pt x="774826" y="136959"/>
                  <a:pt x="777521" y="133982"/>
                  <a:pt x="779580" y="130261"/>
                </a:cubicBezTo>
                <a:cubicBezTo>
                  <a:pt x="781640" y="126541"/>
                  <a:pt x="783156" y="122374"/>
                  <a:pt x="784129" y="117760"/>
                </a:cubicBezTo>
                <a:cubicBezTo>
                  <a:pt x="785102" y="113146"/>
                  <a:pt x="785589" y="108495"/>
                  <a:pt x="785589" y="103807"/>
                </a:cubicBezTo>
                <a:cubicBezTo>
                  <a:pt x="785589" y="98673"/>
                  <a:pt x="785196" y="93706"/>
                  <a:pt x="784410" y="88906"/>
                </a:cubicBezTo>
                <a:cubicBezTo>
                  <a:pt x="783624" y="84106"/>
                  <a:pt x="782276" y="79846"/>
                  <a:pt x="780367" y="76125"/>
                </a:cubicBezTo>
                <a:cubicBezTo>
                  <a:pt x="778458" y="72404"/>
                  <a:pt x="775893" y="69428"/>
                  <a:pt x="772674" y="67195"/>
                </a:cubicBezTo>
                <a:cubicBezTo>
                  <a:pt x="769454" y="64963"/>
                  <a:pt x="765449" y="63847"/>
                  <a:pt x="760657" y="63847"/>
                </a:cubicBezTo>
                <a:close/>
                <a:moveTo>
                  <a:pt x="3327482" y="63400"/>
                </a:moveTo>
                <a:cubicBezTo>
                  <a:pt x="3322001" y="63400"/>
                  <a:pt x="3317289" y="64368"/>
                  <a:pt x="3313347" y="66303"/>
                </a:cubicBezTo>
                <a:cubicBezTo>
                  <a:pt x="3309405" y="68237"/>
                  <a:pt x="3306157" y="70972"/>
                  <a:pt x="3303604" y="74507"/>
                </a:cubicBezTo>
                <a:cubicBezTo>
                  <a:pt x="3301052" y="78041"/>
                  <a:pt x="3299156" y="82227"/>
                  <a:pt x="3297917" y="87064"/>
                </a:cubicBezTo>
                <a:cubicBezTo>
                  <a:pt x="3296678" y="91901"/>
                  <a:pt x="3296059" y="97184"/>
                  <a:pt x="3296059" y="102914"/>
                </a:cubicBezTo>
                <a:cubicBezTo>
                  <a:pt x="3296059" y="108421"/>
                  <a:pt x="3296566" y="113593"/>
                  <a:pt x="3297579" y="118430"/>
                </a:cubicBezTo>
                <a:cubicBezTo>
                  <a:pt x="3298593" y="123266"/>
                  <a:pt x="3300283" y="127489"/>
                  <a:pt x="3302648" y="131099"/>
                </a:cubicBezTo>
                <a:cubicBezTo>
                  <a:pt x="3305013" y="134708"/>
                  <a:pt x="3308185" y="137573"/>
                  <a:pt x="3312164" y="139693"/>
                </a:cubicBezTo>
                <a:cubicBezTo>
                  <a:pt x="3316144" y="141814"/>
                  <a:pt x="3321100" y="142875"/>
                  <a:pt x="3327032" y="142875"/>
                </a:cubicBezTo>
                <a:cubicBezTo>
                  <a:pt x="3332438" y="142875"/>
                  <a:pt x="3337131" y="141907"/>
                  <a:pt x="3341111" y="139972"/>
                </a:cubicBezTo>
                <a:cubicBezTo>
                  <a:pt x="3345090" y="138038"/>
                  <a:pt x="3348356" y="135322"/>
                  <a:pt x="3350909" y="131824"/>
                </a:cubicBezTo>
                <a:cubicBezTo>
                  <a:pt x="3353462" y="128327"/>
                  <a:pt x="3355339" y="124159"/>
                  <a:pt x="3356541" y="119323"/>
                </a:cubicBezTo>
                <a:cubicBezTo>
                  <a:pt x="3357742" y="114486"/>
                  <a:pt x="3358343" y="109165"/>
                  <a:pt x="3358343" y="103361"/>
                </a:cubicBezTo>
                <a:cubicBezTo>
                  <a:pt x="3358343" y="97929"/>
                  <a:pt x="3357836" y="92794"/>
                  <a:pt x="3356822" y="87957"/>
                </a:cubicBezTo>
                <a:cubicBezTo>
                  <a:pt x="3355808" y="83120"/>
                  <a:pt x="3354138" y="78879"/>
                  <a:pt x="3351810" y="75232"/>
                </a:cubicBezTo>
                <a:cubicBezTo>
                  <a:pt x="3349482" y="71586"/>
                  <a:pt x="3346329" y="68702"/>
                  <a:pt x="3342349" y="66582"/>
                </a:cubicBezTo>
                <a:cubicBezTo>
                  <a:pt x="3338370" y="64461"/>
                  <a:pt x="3333414" y="63400"/>
                  <a:pt x="3327482" y="63400"/>
                </a:cubicBezTo>
                <a:close/>
                <a:moveTo>
                  <a:pt x="2270207" y="63400"/>
                </a:moveTo>
                <a:cubicBezTo>
                  <a:pt x="2264726" y="63400"/>
                  <a:pt x="2260014" y="64368"/>
                  <a:pt x="2256072" y="66303"/>
                </a:cubicBezTo>
                <a:cubicBezTo>
                  <a:pt x="2252130" y="68237"/>
                  <a:pt x="2248882" y="70972"/>
                  <a:pt x="2246329" y="74507"/>
                </a:cubicBezTo>
                <a:cubicBezTo>
                  <a:pt x="2243777" y="78041"/>
                  <a:pt x="2241881" y="82227"/>
                  <a:pt x="2240642" y="87064"/>
                </a:cubicBezTo>
                <a:cubicBezTo>
                  <a:pt x="2239403" y="91901"/>
                  <a:pt x="2238784" y="97184"/>
                  <a:pt x="2238784" y="102914"/>
                </a:cubicBezTo>
                <a:cubicBezTo>
                  <a:pt x="2238784" y="108421"/>
                  <a:pt x="2239291" y="113593"/>
                  <a:pt x="2240304" y="118430"/>
                </a:cubicBezTo>
                <a:cubicBezTo>
                  <a:pt x="2241318" y="123266"/>
                  <a:pt x="2243008" y="127489"/>
                  <a:pt x="2245373" y="131099"/>
                </a:cubicBezTo>
                <a:cubicBezTo>
                  <a:pt x="2247738" y="134708"/>
                  <a:pt x="2250910" y="137573"/>
                  <a:pt x="2254889" y="139693"/>
                </a:cubicBezTo>
                <a:cubicBezTo>
                  <a:pt x="2258869" y="141814"/>
                  <a:pt x="2263825" y="142875"/>
                  <a:pt x="2269757" y="142875"/>
                </a:cubicBezTo>
                <a:cubicBezTo>
                  <a:pt x="2275163" y="142875"/>
                  <a:pt x="2279856" y="141907"/>
                  <a:pt x="2283836" y="139972"/>
                </a:cubicBezTo>
                <a:cubicBezTo>
                  <a:pt x="2287815" y="138038"/>
                  <a:pt x="2291081" y="135322"/>
                  <a:pt x="2293634" y="131824"/>
                </a:cubicBezTo>
                <a:cubicBezTo>
                  <a:pt x="2296187" y="128327"/>
                  <a:pt x="2298064" y="124159"/>
                  <a:pt x="2299266" y="119323"/>
                </a:cubicBezTo>
                <a:cubicBezTo>
                  <a:pt x="2300467" y="114486"/>
                  <a:pt x="2301068" y="109165"/>
                  <a:pt x="2301068" y="103361"/>
                </a:cubicBezTo>
                <a:cubicBezTo>
                  <a:pt x="2301068" y="97929"/>
                  <a:pt x="2300561" y="92794"/>
                  <a:pt x="2299547" y="87957"/>
                </a:cubicBezTo>
                <a:cubicBezTo>
                  <a:pt x="2298533" y="83120"/>
                  <a:pt x="2296863" y="78879"/>
                  <a:pt x="2294535" y="75232"/>
                </a:cubicBezTo>
                <a:cubicBezTo>
                  <a:pt x="2292207" y="71586"/>
                  <a:pt x="2289054" y="68702"/>
                  <a:pt x="2285074" y="66582"/>
                </a:cubicBezTo>
                <a:cubicBezTo>
                  <a:pt x="2281095" y="64461"/>
                  <a:pt x="2276139" y="63400"/>
                  <a:pt x="2270207" y="63400"/>
                </a:cubicBezTo>
                <a:close/>
                <a:moveTo>
                  <a:pt x="1270082" y="63400"/>
                </a:moveTo>
                <a:cubicBezTo>
                  <a:pt x="1264601" y="63400"/>
                  <a:pt x="1259889" y="64368"/>
                  <a:pt x="1255947" y="66303"/>
                </a:cubicBezTo>
                <a:cubicBezTo>
                  <a:pt x="1252005" y="68237"/>
                  <a:pt x="1248757" y="70972"/>
                  <a:pt x="1246205" y="74507"/>
                </a:cubicBezTo>
                <a:cubicBezTo>
                  <a:pt x="1243652" y="78041"/>
                  <a:pt x="1241756" y="82227"/>
                  <a:pt x="1240517" y="87064"/>
                </a:cubicBezTo>
                <a:cubicBezTo>
                  <a:pt x="1239278" y="91901"/>
                  <a:pt x="1238659" y="97184"/>
                  <a:pt x="1238659" y="102914"/>
                </a:cubicBezTo>
                <a:cubicBezTo>
                  <a:pt x="1238659" y="108421"/>
                  <a:pt x="1239166" y="113593"/>
                  <a:pt x="1240180" y="118430"/>
                </a:cubicBezTo>
                <a:cubicBezTo>
                  <a:pt x="1241194" y="123266"/>
                  <a:pt x="1242883" y="127490"/>
                  <a:pt x="1245248" y="131099"/>
                </a:cubicBezTo>
                <a:cubicBezTo>
                  <a:pt x="1247613" y="134708"/>
                  <a:pt x="1250785" y="137573"/>
                  <a:pt x="1254765" y="139693"/>
                </a:cubicBezTo>
                <a:cubicBezTo>
                  <a:pt x="1258744" y="141814"/>
                  <a:pt x="1263700" y="142875"/>
                  <a:pt x="1269632" y="142875"/>
                </a:cubicBezTo>
                <a:cubicBezTo>
                  <a:pt x="1275039" y="142875"/>
                  <a:pt x="1279732" y="141907"/>
                  <a:pt x="1283711" y="139972"/>
                </a:cubicBezTo>
                <a:cubicBezTo>
                  <a:pt x="1287690" y="138038"/>
                  <a:pt x="1290957" y="135322"/>
                  <a:pt x="1293509" y="131824"/>
                </a:cubicBezTo>
                <a:cubicBezTo>
                  <a:pt x="1296062" y="128327"/>
                  <a:pt x="1297939" y="124159"/>
                  <a:pt x="1299141" y="119323"/>
                </a:cubicBezTo>
                <a:cubicBezTo>
                  <a:pt x="1300343" y="114486"/>
                  <a:pt x="1300943" y="109165"/>
                  <a:pt x="1300943" y="103361"/>
                </a:cubicBezTo>
                <a:cubicBezTo>
                  <a:pt x="1300943" y="97929"/>
                  <a:pt x="1300436" y="92794"/>
                  <a:pt x="1299423" y="87957"/>
                </a:cubicBezTo>
                <a:cubicBezTo>
                  <a:pt x="1298409" y="83120"/>
                  <a:pt x="1296738" y="78879"/>
                  <a:pt x="1294410" y="75232"/>
                </a:cubicBezTo>
                <a:cubicBezTo>
                  <a:pt x="1292082" y="71586"/>
                  <a:pt x="1288929" y="68702"/>
                  <a:pt x="1284949" y="66582"/>
                </a:cubicBezTo>
                <a:cubicBezTo>
                  <a:pt x="1280970" y="64461"/>
                  <a:pt x="1276014" y="63400"/>
                  <a:pt x="1270082" y="63400"/>
                </a:cubicBezTo>
                <a:close/>
                <a:moveTo>
                  <a:pt x="879557" y="63400"/>
                </a:moveTo>
                <a:cubicBezTo>
                  <a:pt x="874076" y="63400"/>
                  <a:pt x="869364" y="64368"/>
                  <a:pt x="865422" y="66303"/>
                </a:cubicBezTo>
                <a:cubicBezTo>
                  <a:pt x="861480" y="68237"/>
                  <a:pt x="858232" y="70972"/>
                  <a:pt x="855680" y="74507"/>
                </a:cubicBezTo>
                <a:cubicBezTo>
                  <a:pt x="853127" y="78041"/>
                  <a:pt x="851231" y="82227"/>
                  <a:pt x="849992" y="87064"/>
                </a:cubicBezTo>
                <a:cubicBezTo>
                  <a:pt x="848753" y="91901"/>
                  <a:pt x="848134" y="97184"/>
                  <a:pt x="848134" y="102914"/>
                </a:cubicBezTo>
                <a:cubicBezTo>
                  <a:pt x="848134" y="108421"/>
                  <a:pt x="848641" y="113593"/>
                  <a:pt x="849655" y="118430"/>
                </a:cubicBezTo>
                <a:cubicBezTo>
                  <a:pt x="850669" y="123266"/>
                  <a:pt x="852358" y="127490"/>
                  <a:pt x="854723" y="131099"/>
                </a:cubicBezTo>
                <a:cubicBezTo>
                  <a:pt x="857088" y="134708"/>
                  <a:pt x="860260" y="137573"/>
                  <a:pt x="864240" y="139693"/>
                </a:cubicBezTo>
                <a:cubicBezTo>
                  <a:pt x="868219" y="141814"/>
                  <a:pt x="873175" y="142875"/>
                  <a:pt x="879107" y="142875"/>
                </a:cubicBezTo>
                <a:cubicBezTo>
                  <a:pt x="884514" y="142875"/>
                  <a:pt x="889207" y="141907"/>
                  <a:pt x="893186" y="139972"/>
                </a:cubicBezTo>
                <a:cubicBezTo>
                  <a:pt x="897165" y="138038"/>
                  <a:pt x="900432" y="135322"/>
                  <a:pt x="902984" y="131824"/>
                </a:cubicBezTo>
                <a:cubicBezTo>
                  <a:pt x="905537" y="128327"/>
                  <a:pt x="907414" y="124159"/>
                  <a:pt x="908616" y="119323"/>
                </a:cubicBezTo>
                <a:cubicBezTo>
                  <a:pt x="909818" y="114486"/>
                  <a:pt x="910418" y="109165"/>
                  <a:pt x="910418" y="103361"/>
                </a:cubicBezTo>
                <a:cubicBezTo>
                  <a:pt x="910418" y="97929"/>
                  <a:pt x="909911" y="92794"/>
                  <a:pt x="908898" y="87957"/>
                </a:cubicBezTo>
                <a:cubicBezTo>
                  <a:pt x="907884" y="83120"/>
                  <a:pt x="906213" y="78879"/>
                  <a:pt x="903885" y="75232"/>
                </a:cubicBezTo>
                <a:cubicBezTo>
                  <a:pt x="901557" y="71586"/>
                  <a:pt x="898404" y="68702"/>
                  <a:pt x="894424" y="66582"/>
                </a:cubicBezTo>
                <a:cubicBezTo>
                  <a:pt x="890445" y="64461"/>
                  <a:pt x="885489" y="63400"/>
                  <a:pt x="879557" y="63400"/>
                </a:cubicBezTo>
                <a:close/>
                <a:moveTo>
                  <a:pt x="2819758" y="62396"/>
                </a:moveTo>
                <a:cubicBezTo>
                  <a:pt x="2815191" y="62396"/>
                  <a:pt x="2811185" y="63252"/>
                  <a:pt x="2807741" y="64963"/>
                </a:cubicBezTo>
                <a:cubicBezTo>
                  <a:pt x="2804297" y="66675"/>
                  <a:pt x="2801415" y="68944"/>
                  <a:pt x="2799093" y="71772"/>
                </a:cubicBezTo>
                <a:cubicBezTo>
                  <a:pt x="2796772" y="74600"/>
                  <a:pt x="2794975" y="77893"/>
                  <a:pt x="2793702" y="81650"/>
                </a:cubicBezTo>
                <a:cubicBezTo>
                  <a:pt x="2792430" y="85408"/>
                  <a:pt x="2791718" y="89334"/>
                  <a:pt x="2791568" y="93426"/>
                </a:cubicBezTo>
                <a:lnTo>
                  <a:pt x="2846374" y="93426"/>
                </a:lnTo>
                <a:cubicBezTo>
                  <a:pt x="2846598" y="83753"/>
                  <a:pt x="2844445" y="76162"/>
                  <a:pt x="2839916" y="70656"/>
                </a:cubicBezTo>
                <a:cubicBezTo>
                  <a:pt x="2835387" y="65149"/>
                  <a:pt x="2828668" y="62396"/>
                  <a:pt x="2819758" y="62396"/>
                </a:cubicBezTo>
                <a:close/>
                <a:moveTo>
                  <a:pt x="1391008" y="62396"/>
                </a:moveTo>
                <a:cubicBezTo>
                  <a:pt x="1386441" y="62396"/>
                  <a:pt x="1382436" y="63252"/>
                  <a:pt x="1378992" y="64963"/>
                </a:cubicBezTo>
                <a:cubicBezTo>
                  <a:pt x="1375548" y="66675"/>
                  <a:pt x="1372665" y="68944"/>
                  <a:pt x="1370344" y="71772"/>
                </a:cubicBezTo>
                <a:cubicBezTo>
                  <a:pt x="1368022" y="74600"/>
                  <a:pt x="1366225" y="77893"/>
                  <a:pt x="1364953" y="81650"/>
                </a:cubicBezTo>
                <a:cubicBezTo>
                  <a:pt x="1363680" y="85408"/>
                  <a:pt x="1362969" y="89334"/>
                  <a:pt x="1362819" y="93426"/>
                </a:cubicBezTo>
                <a:lnTo>
                  <a:pt x="1417625" y="93426"/>
                </a:lnTo>
                <a:cubicBezTo>
                  <a:pt x="1417848" y="83753"/>
                  <a:pt x="1415695" y="76162"/>
                  <a:pt x="1411166" y="70656"/>
                </a:cubicBezTo>
                <a:cubicBezTo>
                  <a:pt x="1406638" y="65149"/>
                  <a:pt x="1399918" y="62396"/>
                  <a:pt x="1391008" y="62396"/>
                </a:cubicBezTo>
                <a:close/>
                <a:moveTo>
                  <a:pt x="3479899" y="49559"/>
                </a:moveTo>
                <a:cubicBezTo>
                  <a:pt x="3482131" y="49559"/>
                  <a:pt x="3483880" y="49615"/>
                  <a:pt x="3485145" y="49727"/>
                </a:cubicBezTo>
                <a:cubicBezTo>
                  <a:pt x="3486410" y="49838"/>
                  <a:pt x="3487414" y="50043"/>
                  <a:pt x="3488159" y="50341"/>
                </a:cubicBezTo>
                <a:cubicBezTo>
                  <a:pt x="3488903" y="50638"/>
                  <a:pt x="3489442" y="51066"/>
                  <a:pt x="3489777" y="51624"/>
                </a:cubicBezTo>
                <a:cubicBezTo>
                  <a:pt x="3490112" y="52182"/>
                  <a:pt x="3490465" y="52945"/>
                  <a:pt x="3490837" y="53913"/>
                </a:cubicBezTo>
                <a:lnTo>
                  <a:pt x="3519524" y="134503"/>
                </a:lnTo>
                <a:lnTo>
                  <a:pt x="3519859" y="134503"/>
                </a:lnTo>
                <a:lnTo>
                  <a:pt x="3547541" y="53466"/>
                </a:lnTo>
                <a:cubicBezTo>
                  <a:pt x="3547987" y="52052"/>
                  <a:pt x="3548527" y="51141"/>
                  <a:pt x="3549159" y="50731"/>
                </a:cubicBezTo>
                <a:cubicBezTo>
                  <a:pt x="3549792" y="50322"/>
                  <a:pt x="3550741" y="50024"/>
                  <a:pt x="3552006" y="49838"/>
                </a:cubicBezTo>
                <a:cubicBezTo>
                  <a:pt x="3553271" y="49652"/>
                  <a:pt x="3555094" y="49559"/>
                  <a:pt x="3557475" y="49559"/>
                </a:cubicBezTo>
                <a:cubicBezTo>
                  <a:pt x="3559559" y="49559"/>
                  <a:pt x="3561270" y="49652"/>
                  <a:pt x="3562610" y="49838"/>
                </a:cubicBezTo>
                <a:cubicBezTo>
                  <a:pt x="3563949" y="50024"/>
                  <a:pt x="3564935" y="50378"/>
                  <a:pt x="3565568" y="50899"/>
                </a:cubicBezTo>
                <a:cubicBezTo>
                  <a:pt x="3566200" y="51420"/>
                  <a:pt x="3566517" y="52127"/>
                  <a:pt x="3566517" y="53020"/>
                </a:cubicBezTo>
                <a:cubicBezTo>
                  <a:pt x="3566517" y="53913"/>
                  <a:pt x="3566293" y="55029"/>
                  <a:pt x="3565847" y="56368"/>
                </a:cubicBezTo>
                <a:lnTo>
                  <a:pt x="3529793" y="156269"/>
                </a:lnTo>
                <a:lnTo>
                  <a:pt x="3516399" y="193216"/>
                </a:lnTo>
                <a:cubicBezTo>
                  <a:pt x="3515952" y="194406"/>
                  <a:pt x="3514817" y="195318"/>
                  <a:pt x="3512994" y="195950"/>
                </a:cubicBezTo>
                <a:cubicBezTo>
                  <a:pt x="3511171" y="196583"/>
                  <a:pt x="3508399" y="196899"/>
                  <a:pt x="3504678" y="196899"/>
                </a:cubicBezTo>
                <a:cubicBezTo>
                  <a:pt x="3502744" y="196899"/>
                  <a:pt x="3501181" y="196806"/>
                  <a:pt x="3499990" y="196620"/>
                </a:cubicBezTo>
                <a:cubicBezTo>
                  <a:pt x="3498800" y="196434"/>
                  <a:pt x="3497888" y="196118"/>
                  <a:pt x="3497256" y="195671"/>
                </a:cubicBezTo>
                <a:cubicBezTo>
                  <a:pt x="3496623" y="195225"/>
                  <a:pt x="3496270" y="194630"/>
                  <a:pt x="3496195" y="193885"/>
                </a:cubicBezTo>
                <a:cubicBezTo>
                  <a:pt x="3496121" y="193141"/>
                  <a:pt x="3496307" y="192248"/>
                  <a:pt x="3496753" y="191207"/>
                </a:cubicBezTo>
                <a:lnTo>
                  <a:pt x="3510594" y="156269"/>
                </a:lnTo>
                <a:cubicBezTo>
                  <a:pt x="3509925" y="155971"/>
                  <a:pt x="3509292" y="155488"/>
                  <a:pt x="3508697" y="154818"/>
                </a:cubicBezTo>
                <a:cubicBezTo>
                  <a:pt x="3508101" y="154148"/>
                  <a:pt x="3507692" y="153441"/>
                  <a:pt x="3507469" y="152697"/>
                </a:cubicBezTo>
                <a:lnTo>
                  <a:pt x="3471639" y="56703"/>
                </a:lnTo>
                <a:cubicBezTo>
                  <a:pt x="3471043" y="55140"/>
                  <a:pt x="3470746" y="53913"/>
                  <a:pt x="3470746" y="53020"/>
                </a:cubicBezTo>
                <a:cubicBezTo>
                  <a:pt x="3470746" y="52127"/>
                  <a:pt x="3471043" y="51420"/>
                  <a:pt x="3471639" y="50899"/>
                </a:cubicBezTo>
                <a:cubicBezTo>
                  <a:pt x="3472234" y="50378"/>
                  <a:pt x="3473201" y="50024"/>
                  <a:pt x="3474541" y="49838"/>
                </a:cubicBezTo>
                <a:cubicBezTo>
                  <a:pt x="3475880" y="49652"/>
                  <a:pt x="3477666" y="49559"/>
                  <a:pt x="3479899" y="49559"/>
                </a:cubicBezTo>
                <a:close/>
                <a:moveTo>
                  <a:pt x="3074081" y="49559"/>
                </a:moveTo>
                <a:cubicBezTo>
                  <a:pt x="3075942" y="49559"/>
                  <a:pt x="3077467" y="49634"/>
                  <a:pt x="3078658" y="49783"/>
                </a:cubicBezTo>
                <a:cubicBezTo>
                  <a:pt x="3079849" y="49931"/>
                  <a:pt x="3080779" y="50155"/>
                  <a:pt x="3081448" y="50452"/>
                </a:cubicBezTo>
                <a:cubicBezTo>
                  <a:pt x="3082118" y="50750"/>
                  <a:pt x="3082602" y="51122"/>
                  <a:pt x="3082900" y="51569"/>
                </a:cubicBezTo>
                <a:cubicBezTo>
                  <a:pt x="3083197" y="52015"/>
                  <a:pt x="3083346" y="52499"/>
                  <a:pt x="3083346" y="53020"/>
                </a:cubicBezTo>
                <a:lnTo>
                  <a:pt x="3083346" y="153479"/>
                </a:lnTo>
                <a:cubicBezTo>
                  <a:pt x="3083346" y="154074"/>
                  <a:pt x="3083197" y="154576"/>
                  <a:pt x="3082900" y="154985"/>
                </a:cubicBezTo>
                <a:cubicBezTo>
                  <a:pt x="3082602" y="155395"/>
                  <a:pt x="3082118" y="155748"/>
                  <a:pt x="3081448" y="156046"/>
                </a:cubicBezTo>
                <a:cubicBezTo>
                  <a:pt x="3080779" y="156344"/>
                  <a:pt x="3079849" y="156567"/>
                  <a:pt x="3078658" y="156716"/>
                </a:cubicBezTo>
                <a:cubicBezTo>
                  <a:pt x="3077467" y="156864"/>
                  <a:pt x="3075942" y="156939"/>
                  <a:pt x="3074081" y="156939"/>
                </a:cubicBezTo>
                <a:cubicBezTo>
                  <a:pt x="3072296" y="156939"/>
                  <a:pt x="3070807" y="156864"/>
                  <a:pt x="3069617" y="156716"/>
                </a:cubicBezTo>
                <a:cubicBezTo>
                  <a:pt x="3068426" y="156567"/>
                  <a:pt x="3067477" y="156344"/>
                  <a:pt x="3066770" y="156046"/>
                </a:cubicBezTo>
                <a:cubicBezTo>
                  <a:pt x="3066063" y="155748"/>
                  <a:pt x="3065580" y="155395"/>
                  <a:pt x="3065319" y="154985"/>
                </a:cubicBezTo>
                <a:cubicBezTo>
                  <a:pt x="3065059" y="154576"/>
                  <a:pt x="3064929" y="154074"/>
                  <a:pt x="3064929" y="153479"/>
                </a:cubicBezTo>
                <a:lnTo>
                  <a:pt x="3064929" y="53020"/>
                </a:lnTo>
                <a:cubicBezTo>
                  <a:pt x="3064929" y="52499"/>
                  <a:pt x="3065059" y="52015"/>
                  <a:pt x="3065319" y="51569"/>
                </a:cubicBezTo>
                <a:cubicBezTo>
                  <a:pt x="3065580" y="51122"/>
                  <a:pt x="3066063" y="50750"/>
                  <a:pt x="3066770" y="50452"/>
                </a:cubicBezTo>
                <a:cubicBezTo>
                  <a:pt x="3067477" y="50155"/>
                  <a:pt x="3068426" y="49931"/>
                  <a:pt x="3069617" y="49783"/>
                </a:cubicBezTo>
                <a:cubicBezTo>
                  <a:pt x="3070807" y="49634"/>
                  <a:pt x="3072296" y="49559"/>
                  <a:pt x="3074081" y="49559"/>
                </a:cubicBezTo>
                <a:close/>
                <a:moveTo>
                  <a:pt x="1628402" y="48108"/>
                </a:moveTo>
                <a:cubicBezTo>
                  <a:pt x="1631602" y="48108"/>
                  <a:pt x="1634709" y="48406"/>
                  <a:pt x="1637723" y="49001"/>
                </a:cubicBezTo>
                <a:cubicBezTo>
                  <a:pt x="1640737" y="49597"/>
                  <a:pt x="1643508" y="50378"/>
                  <a:pt x="1646039" y="51345"/>
                </a:cubicBezTo>
                <a:cubicBezTo>
                  <a:pt x="1648569" y="52313"/>
                  <a:pt x="1650820" y="53429"/>
                  <a:pt x="1652792" y="54694"/>
                </a:cubicBezTo>
                <a:cubicBezTo>
                  <a:pt x="1654764" y="55959"/>
                  <a:pt x="1656196" y="57038"/>
                  <a:pt x="1657089" y="57931"/>
                </a:cubicBezTo>
                <a:cubicBezTo>
                  <a:pt x="1657982" y="58824"/>
                  <a:pt x="1658596" y="59531"/>
                  <a:pt x="1658931" y="60052"/>
                </a:cubicBezTo>
                <a:cubicBezTo>
                  <a:pt x="1659266" y="60573"/>
                  <a:pt x="1659545" y="61187"/>
                  <a:pt x="1659768" y="61893"/>
                </a:cubicBezTo>
                <a:cubicBezTo>
                  <a:pt x="1659991" y="62600"/>
                  <a:pt x="1660140" y="63400"/>
                  <a:pt x="1660214" y="64293"/>
                </a:cubicBezTo>
                <a:cubicBezTo>
                  <a:pt x="1660289" y="65186"/>
                  <a:pt x="1660326" y="66303"/>
                  <a:pt x="1660326" y="67642"/>
                </a:cubicBezTo>
                <a:cubicBezTo>
                  <a:pt x="1660326" y="70544"/>
                  <a:pt x="1659991" y="72572"/>
                  <a:pt x="1659321" y="73725"/>
                </a:cubicBezTo>
                <a:cubicBezTo>
                  <a:pt x="1658652" y="74879"/>
                  <a:pt x="1657833" y="75455"/>
                  <a:pt x="1656866" y="75455"/>
                </a:cubicBezTo>
                <a:cubicBezTo>
                  <a:pt x="1655750" y="75455"/>
                  <a:pt x="1654466" y="74842"/>
                  <a:pt x="1653015" y="73614"/>
                </a:cubicBezTo>
                <a:cubicBezTo>
                  <a:pt x="1651564" y="72386"/>
                  <a:pt x="1649722" y="71028"/>
                  <a:pt x="1647490" y="69540"/>
                </a:cubicBezTo>
                <a:cubicBezTo>
                  <a:pt x="1645257" y="68051"/>
                  <a:pt x="1642560" y="66693"/>
                  <a:pt x="1639397" y="65465"/>
                </a:cubicBezTo>
                <a:cubicBezTo>
                  <a:pt x="1636235" y="64238"/>
                  <a:pt x="1632495" y="63624"/>
                  <a:pt x="1628179" y="63624"/>
                </a:cubicBezTo>
                <a:cubicBezTo>
                  <a:pt x="1619324" y="63624"/>
                  <a:pt x="1612534" y="67028"/>
                  <a:pt x="1607808" y="73837"/>
                </a:cubicBezTo>
                <a:cubicBezTo>
                  <a:pt x="1603083" y="80646"/>
                  <a:pt x="1600720" y="90524"/>
                  <a:pt x="1600720" y="103472"/>
                </a:cubicBezTo>
                <a:cubicBezTo>
                  <a:pt x="1600720" y="109946"/>
                  <a:pt x="1601334" y="115620"/>
                  <a:pt x="1602562" y="120495"/>
                </a:cubicBezTo>
                <a:cubicBezTo>
                  <a:pt x="1603790" y="125369"/>
                  <a:pt x="1605595" y="129443"/>
                  <a:pt x="1607976" y="132717"/>
                </a:cubicBezTo>
                <a:cubicBezTo>
                  <a:pt x="1610357" y="135991"/>
                  <a:pt x="1613278" y="138428"/>
                  <a:pt x="1616738" y="140028"/>
                </a:cubicBezTo>
                <a:cubicBezTo>
                  <a:pt x="1620198" y="141628"/>
                  <a:pt x="1624161" y="142428"/>
                  <a:pt x="1628626" y="142428"/>
                </a:cubicBezTo>
                <a:cubicBezTo>
                  <a:pt x="1632867" y="142428"/>
                  <a:pt x="1636588" y="141758"/>
                  <a:pt x="1639788" y="140419"/>
                </a:cubicBezTo>
                <a:cubicBezTo>
                  <a:pt x="1642988" y="139079"/>
                  <a:pt x="1645760" y="137610"/>
                  <a:pt x="1648104" y="136010"/>
                </a:cubicBezTo>
                <a:cubicBezTo>
                  <a:pt x="1650448" y="134410"/>
                  <a:pt x="1652420" y="132959"/>
                  <a:pt x="1654019" y="131657"/>
                </a:cubicBezTo>
                <a:cubicBezTo>
                  <a:pt x="1655619" y="130354"/>
                  <a:pt x="1656866" y="129703"/>
                  <a:pt x="1657759" y="129703"/>
                </a:cubicBezTo>
                <a:cubicBezTo>
                  <a:pt x="1658280" y="129703"/>
                  <a:pt x="1658726" y="129852"/>
                  <a:pt x="1659098" y="130150"/>
                </a:cubicBezTo>
                <a:cubicBezTo>
                  <a:pt x="1659470" y="130447"/>
                  <a:pt x="1659787" y="130950"/>
                  <a:pt x="1660047" y="131657"/>
                </a:cubicBezTo>
                <a:cubicBezTo>
                  <a:pt x="1660307" y="132364"/>
                  <a:pt x="1660493" y="133257"/>
                  <a:pt x="1660605" y="134336"/>
                </a:cubicBezTo>
                <a:cubicBezTo>
                  <a:pt x="1660717" y="135415"/>
                  <a:pt x="1660773" y="136698"/>
                  <a:pt x="1660773" y="138187"/>
                </a:cubicBezTo>
                <a:cubicBezTo>
                  <a:pt x="1660773" y="139452"/>
                  <a:pt x="1660735" y="140549"/>
                  <a:pt x="1660661" y="141479"/>
                </a:cubicBezTo>
                <a:cubicBezTo>
                  <a:pt x="1660587" y="142410"/>
                  <a:pt x="1660456" y="143191"/>
                  <a:pt x="1660270" y="143823"/>
                </a:cubicBezTo>
                <a:cubicBezTo>
                  <a:pt x="1660084" y="144456"/>
                  <a:pt x="1659861" y="145014"/>
                  <a:pt x="1659601" y="145498"/>
                </a:cubicBezTo>
                <a:cubicBezTo>
                  <a:pt x="1659340" y="145981"/>
                  <a:pt x="1658745" y="146688"/>
                  <a:pt x="1657815" y="147618"/>
                </a:cubicBezTo>
                <a:cubicBezTo>
                  <a:pt x="1656884" y="148549"/>
                  <a:pt x="1655303" y="149702"/>
                  <a:pt x="1653071" y="151079"/>
                </a:cubicBezTo>
                <a:cubicBezTo>
                  <a:pt x="1650838" y="152455"/>
                  <a:pt x="1648327" y="153683"/>
                  <a:pt x="1645536" y="154762"/>
                </a:cubicBezTo>
                <a:cubicBezTo>
                  <a:pt x="1642746" y="155841"/>
                  <a:pt x="1639713" y="156716"/>
                  <a:pt x="1636439" y="157385"/>
                </a:cubicBezTo>
                <a:cubicBezTo>
                  <a:pt x="1633165" y="158055"/>
                  <a:pt x="1629779" y="158390"/>
                  <a:pt x="1626282" y="158390"/>
                </a:cubicBezTo>
                <a:cubicBezTo>
                  <a:pt x="1619063" y="158390"/>
                  <a:pt x="1612664" y="157199"/>
                  <a:pt x="1607083" y="154818"/>
                </a:cubicBezTo>
                <a:cubicBezTo>
                  <a:pt x="1601502" y="152437"/>
                  <a:pt x="1596832" y="148958"/>
                  <a:pt x="1593074" y="144381"/>
                </a:cubicBezTo>
                <a:cubicBezTo>
                  <a:pt x="1589316" y="139805"/>
                  <a:pt x="1586451" y="134187"/>
                  <a:pt x="1584480" y="127527"/>
                </a:cubicBezTo>
                <a:cubicBezTo>
                  <a:pt x="1582508" y="120867"/>
                  <a:pt x="1581522" y="113183"/>
                  <a:pt x="1581522" y="104477"/>
                </a:cubicBezTo>
                <a:cubicBezTo>
                  <a:pt x="1581522" y="94580"/>
                  <a:pt x="1582731" y="86078"/>
                  <a:pt x="1585149" y="78972"/>
                </a:cubicBezTo>
                <a:cubicBezTo>
                  <a:pt x="1587568" y="71865"/>
                  <a:pt x="1590879" y="66042"/>
                  <a:pt x="1595084" y="61503"/>
                </a:cubicBezTo>
                <a:cubicBezTo>
                  <a:pt x="1599288" y="56964"/>
                  <a:pt x="1604236" y="53596"/>
                  <a:pt x="1609929" y="51401"/>
                </a:cubicBezTo>
                <a:cubicBezTo>
                  <a:pt x="1615622" y="49206"/>
                  <a:pt x="1621780" y="48108"/>
                  <a:pt x="1628402" y="48108"/>
                </a:cubicBezTo>
                <a:close/>
                <a:moveTo>
                  <a:pt x="3451919" y="47997"/>
                </a:moveTo>
                <a:cubicBezTo>
                  <a:pt x="3452886" y="47997"/>
                  <a:pt x="3453984" y="48052"/>
                  <a:pt x="3455212" y="48164"/>
                </a:cubicBezTo>
                <a:cubicBezTo>
                  <a:pt x="3456440" y="48276"/>
                  <a:pt x="3457723" y="48480"/>
                  <a:pt x="3459063" y="48778"/>
                </a:cubicBezTo>
                <a:cubicBezTo>
                  <a:pt x="3460402" y="49076"/>
                  <a:pt x="3461611" y="49411"/>
                  <a:pt x="3462690" y="49783"/>
                </a:cubicBezTo>
                <a:cubicBezTo>
                  <a:pt x="3463769" y="50155"/>
                  <a:pt x="3464532" y="50527"/>
                  <a:pt x="3464979" y="50899"/>
                </a:cubicBezTo>
                <a:cubicBezTo>
                  <a:pt x="3465425" y="51271"/>
                  <a:pt x="3465723" y="51624"/>
                  <a:pt x="3465872" y="51959"/>
                </a:cubicBezTo>
                <a:cubicBezTo>
                  <a:pt x="3466020" y="52294"/>
                  <a:pt x="3466151" y="52722"/>
                  <a:pt x="3466262" y="53243"/>
                </a:cubicBezTo>
                <a:cubicBezTo>
                  <a:pt x="3466374" y="53764"/>
                  <a:pt x="3466448" y="54526"/>
                  <a:pt x="3466485" y="55531"/>
                </a:cubicBezTo>
                <a:cubicBezTo>
                  <a:pt x="3466523" y="56536"/>
                  <a:pt x="3466541" y="57894"/>
                  <a:pt x="3466541" y="59605"/>
                </a:cubicBezTo>
                <a:cubicBezTo>
                  <a:pt x="3466541" y="61242"/>
                  <a:pt x="3466504" y="62619"/>
                  <a:pt x="3466430" y="63735"/>
                </a:cubicBezTo>
                <a:cubicBezTo>
                  <a:pt x="3466355" y="64851"/>
                  <a:pt x="3466206" y="65726"/>
                  <a:pt x="3465983" y="66358"/>
                </a:cubicBezTo>
                <a:cubicBezTo>
                  <a:pt x="3465760" y="66991"/>
                  <a:pt x="3465481" y="67475"/>
                  <a:pt x="3465146" y="67809"/>
                </a:cubicBezTo>
                <a:cubicBezTo>
                  <a:pt x="3464811" y="68144"/>
                  <a:pt x="3464346" y="68312"/>
                  <a:pt x="3463751" y="68312"/>
                </a:cubicBezTo>
                <a:cubicBezTo>
                  <a:pt x="3463155" y="68312"/>
                  <a:pt x="3462430" y="68144"/>
                  <a:pt x="3461574" y="67809"/>
                </a:cubicBezTo>
                <a:cubicBezTo>
                  <a:pt x="3460718" y="67475"/>
                  <a:pt x="3459751" y="67140"/>
                  <a:pt x="3458672" y="66805"/>
                </a:cubicBezTo>
                <a:cubicBezTo>
                  <a:pt x="3457593" y="66470"/>
                  <a:pt x="3456384" y="66154"/>
                  <a:pt x="3455044" y="65856"/>
                </a:cubicBezTo>
                <a:cubicBezTo>
                  <a:pt x="3453705" y="65558"/>
                  <a:pt x="3452254" y="65410"/>
                  <a:pt x="3450691" y="65410"/>
                </a:cubicBezTo>
                <a:cubicBezTo>
                  <a:pt x="3448831" y="65410"/>
                  <a:pt x="3447008" y="65782"/>
                  <a:pt x="3445222" y="66526"/>
                </a:cubicBezTo>
                <a:cubicBezTo>
                  <a:pt x="3443436" y="67270"/>
                  <a:pt x="3441557" y="68498"/>
                  <a:pt x="3439585" y="70209"/>
                </a:cubicBezTo>
                <a:cubicBezTo>
                  <a:pt x="3437613" y="71921"/>
                  <a:pt x="3435548" y="74190"/>
                  <a:pt x="3433390" y="77018"/>
                </a:cubicBezTo>
                <a:cubicBezTo>
                  <a:pt x="3431232" y="79846"/>
                  <a:pt x="3428851" y="83306"/>
                  <a:pt x="3426246" y="87399"/>
                </a:cubicBezTo>
                <a:lnTo>
                  <a:pt x="3426246" y="153479"/>
                </a:lnTo>
                <a:cubicBezTo>
                  <a:pt x="3426246" y="154074"/>
                  <a:pt x="3426097" y="154576"/>
                  <a:pt x="3425800" y="154985"/>
                </a:cubicBezTo>
                <a:cubicBezTo>
                  <a:pt x="3425502" y="155395"/>
                  <a:pt x="3425018" y="155748"/>
                  <a:pt x="3424348" y="156046"/>
                </a:cubicBezTo>
                <a:cubicBezTo>
                  <a:pt x="3423679" y="156344"/>
                  <a:pt x="3422749" y="156567"/>
                  <a:pt x="3421558" y="156716"/>
                </a:cubicBezTo>
                <a:cubicBezTo>
                  <a:pt x="3420367" y="156864"/>
                  <a:pt x="3418842" y="156939"/>
                  <a:pt x="3416981" y="156939"/>
                </a:cubicBezTo>
                <a:cubicBezTo>
                  <a:pt x="3415196" y="156939"/>
                  <a:pt x="3413707" y="156864"/>
                  <a:pt x="3412517" y="156716"/>
                </a:cubicBezTo>
                <a:cubicBezTo>
                  <a:pt x="3411326" y="156567"/>
                  <a:pt x="3410377" y="156344"/>
                  <a:pt x="3409670" y="156046"/>
                </a:cubicBezTo>
                <a:cubicBezTo>
                  <a:pt x="3408963" y="155748"/>
                  <a:pt x="3408480" y="155395"/>
                  <a:pt x="3408219" y="154985"/>
                </a:cubicBezTo>
                <a:cubicBezTo>
                  <a:pt x="3407959" y="154576"/>
                  <a:pt x="3407829" y="154074"/>
                  <a:pt x="3407829" y="153479"/>
                </a:cubicBezTo>
                <a:lnTo>
                  <a:pt x="3407829" y="53020"/>
                </a:lnTo>
                <a:cubicBezTo>
                  <a:pt x="3407829" y="52424"/>
                  <a:pt x="3407940" y="51922"/>
                  <a:pt x="3408163" y="51513"/>
                </a:cubicBezTo>
                <a:cubicBezTo>
                  <a:pt x="3408387" y="51103"/>
                  <a:pt x="3408833" y="50731"/>
                  <a:pt x="3409503" y="50397"/>
                </a:cubicBezTo>
                <a:cubicBezTo>
                  <a:pt x="3410173" y="50062"/>
                  <a:pt x="3411028" y="49838"/>
                  <a:pt x="3412070" y="49727"/>
                </a:cubicBezTo>
                <a:cubicBezTo>
                  <a:pt x="3413112" y="49615"/>
                  <a:pt x="3414489" y="49559"/>
                  <a:pt x="3416200" y="49559"/>
                </a:cubicBezTo>
                <a:cubicBezTo>
                  <a:pt x="3417837" y="49559"/>
                  <a:pt x="3419195" y="49615"/>
                  <a:pt x="3420274" y="49727"/>
                </a:cubicBezTo>
                <a:cubicBezTo>
                  <a:pt x="3421353" y="49838"/>
                  <a:pt x="3422190" y="50062"/>
                  <a:pt x="3422786" y="50397"/>
                </a:cubicBezTo>
                <a:cubicBezTo>
                  <a:pt x="3423381" y="50731"/>
                  <a:pt x="3423809" y="51103"/>
                  <a:pt x="3424069" y="51513"/>
                </a:cubicBezTo>
                <a:cubicBezTo>
                  <a:pt x="3424330" y="51922"/>
                  <a:pt x="3424460" y="52424"/>
                  <a:pt x="3424460" y="53020"/>
                </a:cubicBezTo>
                <a:lnTo>
                  <a:pt x="3424460" y="67642"/>
                </a:lnTo>
                <a:cubicBezTo>
                  <a:pt x="3427213" y="63624"/>
                  <a:pt x="3429799" y="60349"/>
                  <a:pt x="3432218" y="57819"/>
                </a:cubicBezTo>
                <a:cubicBezTo>
                  <a:pt x="3434636" y="55289"/>
                  <a:pt x="3436924" y="53299"/>
                  <a:pt x="3439082" y="51848"/>
                </a:cubicBezTo>
                <a:cubicBezTo>
                  <a:pt x="3441240" y="50397"/>
                  <a:pt x="3443380" y="49392"/>
                  <a:pt x="3445501" y="48834"/>
                </a:cubicBezTo>
                <a:cubicBezTo>
                  <a:pt x="3447621" y="48276"/>
                  <a:pt x="3449761" y="47997"/>
                  <a:pt x="3451919" y="47997"/>
                </a:cubicBezTo>
                <a:close/>
                <a:moveTo>
                  <a:pt x="3328205" y="47997"/>
                </a:moveTo>
                <a:cubicBezTo>
                  <a:pt x="3336465" y="47997"/>
                  <a:pt x="3343665" y="49225"/>
                  <a:pt x="3349804" y="51680"/>
                </a:cubicBezTo>
                <a:cubicBezTo>
                  <a:pt x="3355943" y="54136"/>
                  <a:pt x="3361059" y="57708"/>
                  <a:pt x="3365152" y="62396"/>
                </a:cubicBezTo>
                <a:cubicBezTo>
                  <a:pt x="3369245" y="67084"/>
                  <a:pt x="3372314" y="72777"/>
                  <a:pt x="3374361" y="79474"/>
                </a:cubicBezTo>
                <a:cubicBezTo>
                  <a:pt x="3376407" y="86171"/>
                  <a:pt x="3377430" y="93724"/>
                  <a:pt x="3377430" y="102133"/>
                </a:cubicBezTo>
                <a:cubicBezTo>
                  <a:pt x="3377430" y="110318"/>
                  <a:pt x="3376351" y="117853"/>
                  <a:pt x="3374193" y="124736"/>
                </a:cubicBezTo>
                <a:cubicBezTo>
                  <a:pt x="3372035" y="131619"/>
                  <a:pt x="3368817" y="137554"/>
                  <a:pt x="3364538" y="142540"/>
                </a:cubicBezTo>
                <a:cubicBezTo>
                  <a:pt x="3360259" y="147525"/>
                  <a:pt x="3354902" y="151414"/>
                  <a:pt x="3348465" y="154204"/>
                </a:cubicBezTo>
                <a:cubicBezTo>
                  <a:pt x="3342028" y="156995"/>
                  <a:pt x="3334568" y="158390"/>
                  <a:pt x="3326085" y="158390"/>
                </a:cubicBezTo>
                <a:cubicBezTo>
                  <a:pt x="3317825" y="158390"/>
                  <a:pt x="3310625" y="157162"/>
                  <a:pt x="3304486" y="154706"/>
                </a:cubicBezTo>
                <a:cubicBezTo>
                  <a:pt x="3298347" y="152251"/>
                  <a:pt x="3293231" y="148679"/>
                  <a:pt x="3289138" y="143991"/>
                </a:cubicBezTo>
                <a:cubicBezTo>
                  <a:pt x="3285045" y="139303"/>
                  <a:pt x="3281994" y="133610"/>
                  <a:pt x="3279985" y="126913"/>
                </a:cubicBezTo>
                <a:cubicBezTo>
                  <a:pt x="3277976" y="120216"/>
                  <a:pt x="3276971" y="112625"/>
                  <a:pt x="3276971" y="104142"/>
                </a:cubicBezTo>
                <a:cubicBezTo>
                  <a:pt x="3276971" y="95957"/>
                  <a:pt x="3278032" y="88422"/>
                  <a:pt x="3280153" y="81539"/>
                </a:cubicBezTo>
                <a:cubicBezTo>
                  <a:pt x="3282273" y="74656"/>
                  <a:pt x="3285473" y="68721"/>
                  <a:pt x="3289752" y="63735"/>
                </a:cubicBezTo>
                <a:cubicBezTo>
                  <a:pt x="3294031" y="58749"/>
                  <a:pt x="3299370" y="54880"/>
                  <a:pt x="3305770" y="52127"/>
                </a:cubicBezTo>
                <a:cubicBezTo>
                  <a:pt x="3312169" y="49373"/>
                  <a:pt x="3319648" y="47997"/>
                  <a:pt x="3328205" y="47997"/>
                </a:cubicBezTo>
                <a:close/>
                <a:moveTo>
                  <a:pt x="3153109" y="47997"/>
                </a:moveTo>
                <a:cubicBezTo>
                  <a:pt x="3155788" y="47997"/>
                  <a:pt x="3158467" y="48220"/>
                  <a:pt x="3161146" y="48666"/>
                </a:cubicBezTo>
                <a:cubicBezTo>
                  <a:pt x="3163825" y="49113"/>
                  <a:pt x="3166243" y="49671"/>
                  <a:pt x="3168401" y="50341"/>
                </a:cubicBezTo>
                <a:cubicBezTo>
                  <a:pt x="3170559" y="51010"/>
                  <a:pt x="3172401" y="51736"/>
                  <a:pt x="3173927" y="52517"/>
                </a:cubicBezTo>
                <a:cubicBezTo>
                  <a:pt x="3175452" y="53299"/>
                  <a:pt x="3176605" y="53987"/>
                  <a:pt x="3177387" y="54582"/>
                </a:cubicBezTo>
                <a:cubicBezTo>
                  <a:pt x="3178168" y="55178"/>
                  <a:pt x="3178689" y="55699"/>
                  <a:pt x="3178949" y="56145"/>
                </a:cubicBezTo>
                <a:cubicBezTo>
                  <a:pt x="3179210" y="56591"/>
                  <a:pt x="3179396" y="57094"/>
                  <a:pt x="3179508" y="57652"/>
                </a:cubicBezTo>
                <a:cubicBezTo>
                  <a:pt x="3179619" y="58210"/>
                  <a:pt x="3179731" y="58898"/>
                  <a:pt x="3179842" y="59717"/>
                </a:cubicBezTo>
                <a:cubicBezTo>
                  <a:pt x="3179954" y="60535"/>
                  <a:pt x="3180010" y="61540"/>
                  <a:pt x="3180010" y="62731"/>
                </a:cubicBezTo>
                <a:cubicBezTo>
                  <a:pt x="3180010" y="63996"/>
                  <a:pt x="3179954" y="65093"/>
                  <a:pt x="3179842" y="66023"/>
                </a:cubicBezTo>
                <a:cubicBezTo>
                  <a:pt x="3179731" y="66954"/>
                  <a:pt x="3179545" y="67716"/>
                  <a:pt x="3179284" y="68312"/>
                </a:cubicBezTo>
                <a:cubicBezTo>
                  <a:pt x="3179024" y="68907"/>
                  <a:pt x="3178708" y="69335"/>
                  <a:pt x="3178336" y="69595"/>
                </a:cubicBezTo>
                <a:cubicBezTo>
                  <a:pt x="3177964" y="69856"/>
                  <a:pt x="3177554" y="69986"/>
                  <a:pt x="3177108" y="69986"/>
                </a:cubicBezTo>
                <a:cubicBezTo>
                  <a:pt x="3176438" y="69986"/>
                  <a:pt x="3175471" y="69577"/>
                  <a:pt x="3174206" y="68758"/>
                </a:cubicBezTo>
                <a:cubicBezTo>
                  <a:pt x="3172941" y="67940"/>
                  <a:pt x="3171303" y="67065"/>
                  <a:pt x="3169294" y="66135"/>
                </a:cubicBezTo>
                <a:cubicBezTo>
                  <a:pt x="3167285" y="65205"/>
                  <a:pt x="3164922" y="64331"/>
                  <a:pt x="3162206" y="63512"/>
                </a:cubicBezTo>
                <a:cubicBezTo>
                  <a:pt x="3159490" y="62693"/>
                  <a:pt x="3156383" y="62284"/>
                  <a:pt x="3152886" y="62284"/>
                </a:cubicBezTo>
                <a:cubicBezTo>
                  <a:pt x="3149761" y="62284"/>
                  <a:pt x="3147007" y="62638"/>
                  <a:pt x="3144626" y="63345"/>
                </a:cubicBezTo>
                <a:cubicBezTo>
                  <a:pt x="3142245" y="64051"/>
                  <a:pt x="3140291" y="65056"/>
                  <a:pt x="3138766" y="66358"/>
                </a:cubicBezTo>
                <a:cubicBezTo>
                  <a:pt x="3137240" y="67661"/>
                  <a:pt x="3136087" y="69205"/>
                  <a:pt x="3135306" y="70991"/>
                </a:cubicBezTo>
                <a:cubicBezTo>
                  <a:pt x="3134524" y="72777"/>
                  <a:pt x="3134134" y="74711"/>
                  <a:pt x="3134134" y="76795"/>
                </a:cubicBezTo>
                <a:cubicBezTo>
                  <a:pt x="3134134" y="79697"/>
                  <a:pt x="3134878" y="82134"/>
                  <a:pt x="3136366" y="84106"/>
                </a:cubicBezTo>
                <a:cubicBezTo>
                  <a:pt x="3137854" y="86078"/>
                  <a:pt x="3139789" y="87808"/>
                  <a:pt x="3142170" y="89296"/>
                </a:cubicBezTo>
                <a:cubicBezTo>
                  <a:pt x="3144552" y="90785"/>
                  <a:pt x="3147268" y="92124"/>
                  <a:pt x="3150319" y="93315"/>
                </a:cubicBezTo>
                <a:cubicBezTo>
                  <a:pt x="3153370" y="94505"/>
                  <a:pt x="3156476" y="95733"/>
                  <a:pt x="3159639" y="96998"/>
                </a:cubicBezTo>
                <a:cubicBezTo>
                  <a:pt x="3162802" y="98263"/>
                  <a:pt x="3165927" y="99677"/>
                  <a:pt x="3169015" y="101240"/>
                </a:cubicBezTo>
                <a:cubicBezTo>
                  <a:pt x="3172103" y="102803"/>
                  <a:pt x="3174838" y="104700"/>
                  <a:pt x="3177219" y="106933"/>
                </a:cubicBezTo>
                <a:cubicBezTo>
                  <a:pt x="3179601" y="109165"/>
                  <a:pt x="3181517" y="111844"/>
                  <a:pt x="3182968" y="114969"/>
                </a:cubicBezTo>
                <a:cubicBezTo>
                  <a:pt x="3184419" y="118095"/>
                  <a:pt x="3185144" y="121815"/>
                  <a:pt x="3185144" y="126131"/>
                </a:cubicBezTo>
                <a:cubicBezTo>
                  <a:pt x="3185144" y="131266"/>
                  <a:pt x="3184196" y="135842"/>
                  <a:pt x="3182298" y="139861"/>
                </a:cubicBezTo>
                <a:cubicBezTo>
                  <a:pt x="3180401" y="143879"/>
                  <a:pt x="3177703" y="147265"/>
                  <a:pt x="3174206" y="150018"/>
                </a:cubicBezTo>
                <a:cubicBezTo>
                  <a:pt x="3170708" y="152772"/>
                  <a:pt x="3166541" y="154855"/>
                  <a:pt x="3161704" y="156269"/>
                </a:cubicBezTo>
                <a:cubicBezTo>
                  <a:pt x="3156867" y="157683"/>
                  <a:pt x="3151547" y="158390"/>
                  <a:pt x="3145742" y="158390"/>
                </a:cubicBezTo>
                <a:cubicBezTo>
                  <a:pt x="3142170" y="158390"/>
                  <a:pt x="3138766" y="158111"/>
                  <a:pt x="3135529" y="157553"/>
                </a:cubicBezTo>
                <a:cubicBezTo>
                  <a:pt x="3132292" y="156995"/>
                  <a:pt x="3129390" y="156288"/>
                  <a:pt x="3126822" y="155432"/>
                </a:cubicBezTo>
                <a:cubicBezTo>
                  <a:pt x="3124255" y="154576"/>
                  <a:pt x="3122079" y="153683"/>
                  <a:pt x="3120293" y="152753"/>
                </a:cubicBezTo>
                <a:cubicBezTo>
                  <a:pt x="3118507" y="151823"/>
                  <a:pt x="3117204" y="150986"/>
                  <a:pt x="3116386" y="150242"/>
                </a:cubicBezTo>
                <a:cubicBezTo>
                  <a:pt x="3115567" y="149497"/>
                  <a:pt x="3114972" y="148456"/>
                  <a:pt x="3114600" y="147116"/>
                </a:cubicBezTo>
                <a:cubicBezTo>
                  <a:pt x="3114228" y="145777"/>
                  <a:pt x="3114042" y="143954"/>
                  <a:pt x="3114042" y="141647"/>
                </a:cubicBezTo>
                <a:cubicBezTo>
                  <a:pt x="3114042" y="140233"/>
                  <a:pt x="3114116" y="139042"/>
                  <a:pt x="3114265" y="138075"/>
                </a:cubicBezTo>
                <a:cubicBezTo>
                  <a:pt x="3114414" y="137108"/>
                  <a:pt x="3114600" y="136326"/>
                  <a:pt x="3114823" y="135731"/>
                </a:cubicBezTo>
                <a:cubicBezTo>
                  <a:pt x="3115046" y="135136"/>
                  <a:pt x="3115363" y="134708"/>
                  <a:pt x="3115772" y="134447"/>
                </a:cubicBezTo>
                <a:cubicBezTo>
                  <a:pt x="3116181" y="134187"/>
                  <a:pt x="3116646" y="134057"/>
                  <a:pt x="3117167" y="134057"/>
                </a:cubicBezTo>
                <a:cubicBezTo>
                  <a:pt x="3117986" y="134057"/>
                  <a:pt x="3119195" y="134559"/>
                  <a:pt x="3120795" y="135563"/>
                </a:cubicBezTo>
                <a:cubicBezTo>
                  <a:pt x="3122395" y="136568"/>
                  <a:pt x="3124367" y="137666"/>
                  <a:pt x="3126711" y="138856"/>
                </a:cubicBezTo>
                <a:cubicBezTo>
                  <a:pt x="3129055" y="140047"/>
                  <a:pt x="3131827" y="141144"/>
                  <a:pt x="3135027" y="142149"/>
                </a:cubicBezTo>
                <a:cubicBezTo>
                  <a:pt x="3138226" y="143154"/>
                  <a:pt x="3141910" y="143656"/>
                  <a:pt x="3146077" y="143656"/>
                </a:cubicBezTo>
                <a:cubicBezTo>
                  <a:pt x="3149202" y="143656"/>
                  <a:pt x="3152030" y="143321"/>
                  <a:pt x="3154560" y="142651"/>
                </a:cubicBezTo>
                <a:cubicBezTo>
                  <a:pt x="3157090" y="141982"/>
                  <a:pt x="3159286" y="140996"/>
                  <a:pt x="3161146" y="139693"/>
                </a:cubicBezTo>
                <a:cubicBezTo>
                  <a:pt x="3163006" y="138391"/>
                  <a:pt x="3164439" y="136735"/>
                  <a:pt x="3165443" y="134726"/>
                </a:cubicBezTo>
                <a:cubicBezTo>
                  <a:pt x="3166448" y="132717"/>
                  <a:pt x="3166950" y="130336"/>
                  <a:pt x="3166950" y="127583"/>
                </a:cubicBezTo>
                <a:cubicBezTo>
                  <a:pt x="3166950" y="124755"/>
                  <a:pt x="3166225" y="122374"/>
                  <a:pt x="3164774" y="120439"/>
                </a:cubicBezTo>
                <a:cubicBezTo>
                  <a:pt x="3163323" y="118504"/>
                  <a:pt x="3161406" y="116792"/>
                  <a:pt x="3159025" y="115304"/>
                </a:cubicBezTo>
                <a:cubicBezTo>
                  <a:pt x="3156644" y="113816"/>
                  <a:pt x="3153965" y="112495"/>
                  <a:pt x="3150988" y="111342"/>
                </a:cubicBezTo>
                <a:cubicBezTo>
                  <a:pt x="3148012" y="110188"/>
                  <a:pt x="3144942" y="108979"/>
                  <a:pt x="3141780" y="107714"/>
                </a:cubicBezTo>
                <a:cubicBezTo>
                  <a:pt x="3138617" y="106449"/>
                  <a:pt x="3135529" y="105016"/>
                  <a:pt x="3132515" y="103417"/>
                </a:cubicBezTo>
                <a:cubicBezTo>
                  <a:pt x="3129501" y="101817"/>
                  <a:pt x="3126804" y="99863"/>
                  <a:pt x="3124423" y="97556"/>
                </a:cubicBezTo>
                <a:cubicBezTo>
                  <a:pt x="3122041" y="95250"/>
                  <a:pt x="3120125" y="92496"/>
                  <a:pt x="3118674" y="89296"/>
                </a:cubicBezTo>
                <a:cubicBezTo>
                  <a:pt x="3117223" y="86097"/>
                  <a:pt x="3116497" y="82264"/>
                  <a:pt x="3116497" y="77799"/>
                </a:cubicBezTo>
                <a:cubicBezTo>
                  <a:pt x="3116497" y="73856"/>
                  <a:pt x="3117260" y="70079"/>
                  <a:pt x="3118786" y="66470"/>
                </a:cubicBezTo>
                <a:cubicBezTo>
                  <a:pt x="3120311" y="62861"/>
                  <a:pt x="3122599" y="59698"/>
                  <a:pt x="3125650" y="56982"/>
                </a:cubicBezTo>
                <a:cubicBezTo>
                  <a:pt x="3128701" y="54266"/>
                  <a:pt x="3132515" y="52089"/>
                  <a:pt x="3137092" y="50452"/>
                </a:cubicBezTo>
                <a:cubicBezTo>
                  <a:pt x="3141668" y="48815"/>
                  <a:pt x="3147007" y="47997"/>
                  <a:pt x="3153109" y="47997"/>
                </a:cubicBezTo>
                <a:close/>
                <a:moveTo>
                  <a:pt x="2820702" y="47997"/>
                </a:moveTo>
                <a:cubicBezTo>
                  <a:pt x="2828589" y="47997"/>
                  <a:pt x="2835305" y="49262"/>
                  <a:pt x="2840849" y="51792"/>
                </a:cubicBezTo>
                <a:cubicBezTo>
                  <a:pt x="2846393" y="54322"/>
                  <a:pt x="2850951" y="57726"/>
                  <a:pt x="2854523" y="62005"/>
                </a:cubicBezTo>
                <a:cubicBezTo>
                  <a:pt x="2858095" y="66284"/>
                  <a:pt x="2860718" y="71307"/>
                  <a:pt x="2862392" y="77074"/>
                </a:cubicBezTo>
                <a:cubicBezTo>
                  <a:pt x="2864066" y="82841"/>
                  <a:pt x="2864904" y="88999"/>
                  <a:pt x="2864904" y="95547"/>
                </a:cubicBezTo>
                <a:lnTo>
                  <a:pt x="2864904" y="98896"/>
                </a:lnTo>
                <a:cubicBezTo>
                  <a:pt x="2864904" y="101798"/>
                  <a:pt x="2864175" y="103863"/>
                  <a:pt x="2862717" y="105091"/>
                </a:cubicBezTo>
                <a:cubicBezTo>
                  <a:pt x="2861260" y="106319"/>
                  <a:pt x="2859596" y="106933"/>
                  <a:pt x="2857727" y="106933"/>
                </a:cubicBezTo>
                <a:lnTo>
                  <a:pt x="2791568" y="106933"/>
                </a:lnTo>
                <a:cubicBezTo>
                  <a:pt x="2791568" y="112514"/>
                  <a:pt x="2792129" y="117537"/>
                  <a:pt x="2793251" y="122001"/>
                </a:cubicBezTo>
                <a:cubicBezTo>
                  <a:pt x="2794372" y="126466"/>
                  <a:pt x="2796241" y="130299"/>
                  <a:pt x="2798859" y="133498"/>
                </a:cubicBezTo>
                <a:cubicBezTo>
                  <a:pt x="2801476" y="136698"/>
                  <a:pt x="2804878" y="139154"/>
                  <a:pt x="2809066" y="140865"/>
                </a:cubicBezTo>
                <a:cubicBezTo>
                  <a:pt x="2813254" y="142577"/>
                  <a:pt x="2818376" y="143433"/>
                  <a:pt x="2824432" y="143433"/>
                </a:cubicBezTo>
                <a:cubicBezTo>
                  <a:pt x="2829218" y="143433"/>
                  <a:pt x="2833480" y="143042"/>
                  <a:pt x="2837219" y="142261"/>
                </a:cubicBezTo>
                <a:cubicBezTo>
                  <a:pt x="2840958" y="141479"/>
                  <a:pt x="2844192" y="140605"/>
                  <a:pt x="2846921" y="139638"/>
                </a:cubicBezTo>
                <a:cubicBezTo>
                  <a:pt x="2849651" y="138670"/>
                  <a:pt x="2851894" y="137796"/>
                  <a:pt x="2853652" y="137014"/>
                </a:cubicBezTo>
                <a:cubicBezTo>
                  <a:pt x="2855409" y="136233"/>
                  <a:pt x="2856737" y="135842"/>
                  <a:pt x="2857634" y="135842"/>
                </a:cubicBezTo>
                <a:cubicBezTo>
                  <a:pt x="2858157" y="135842"/>
                  <a:pt x="2858625" y="135973"/>
                  <a:pt x="2859036" y="136233"/>
                </a:cubicBezTo>
                <a:cubicBezTo>
                  <a:pt x="2859447" y="136494"/>
                  <a:pt x="2859764" y="136884"/>
                  <a:pt x="2859989" y="137405"/>
                </a:cubicBezTo>
                <a:cubicBezTo>
                  <a:pt x="2860213" y="137926"/>
                  <a:pt x="2860381" y="138652"/>
                  <a:pt x="2860494" y="139582"/>
                </a:cubicBezTo>
                <a:cubicBezTo>
                  <a:pt x="2860606" y="140512"/>
                  <a:pt x="2860662" y="141647"/>
                  <a:pt x="2860662" y="142986"/>
                </a:cubicBezTo>
                <a:cubicBezTo>
                  <a:pt x="2860662" y="143954"/>
                  <a:pt x="2860625" y="144791"/>
                  <a:pt x="2860550" y="145498"/>
                </a:cubicBezTo>
                <a:cubicBezTo>
                  <a:pt x="2860476" y="146205"/>
                  <a:pt x="2860383" y="146837"/>
                  <a:pt x="2860271" y="147395"/>
                </a:cubicBezTo>
                <a:cubicBezTo>
                  <a:pt x="2860160" y="147953"/>
                  <a:pt x="2859974" y="148456"/>
                  <a:pt x="2859713" y="148902"/>
                </a:cubicBezTo>
                <a:cubicBezTo>
                  <a:pt x="2859453" y="149349"/>
                  <a:pt x="2859118" y="149776"/>
                  <a:pt x="2858709" y="150186"/>
                </a:cubicBezTo>
                <a:cubicBezTo>
                  <a:pt x="2858299" y="150595"/>
                  <a:pt x="2857090" y="151265"/>
                  <a:pt x="2855081" y="152195"/>
                </a:cubicBezTo>
                <a:cubicBezTo>
                  <a:pt x="2853072" y="153125"/>
                  <a:pt x="2850467" y="154037"/>
                  <a:pt x="2847267" y="154930"/>
                </a:cubicBezTo>
                <a:cubicBezTo>
                  <a:pt x="2844068" y="155823"/>
                  <a:pt x="2840366" y="156623"/>
                  <a:pt x="2836161" y="157330"/>
                </a:cubicBezTo>
                <a:cubicBezTo>
                  <a:pt x="2831957" y="158036"/>
                  <a:pt x="2827473" y="158390"/>
                  <a:pt x="2822711" y="158390"/>
                </a:cubicBezTo>
                <a:cubicBezTo>
                  <a:pt x="2814451" y="158390"/>
                  <a:pt x="2807214" y="157237"/>
                  <a:pt x="2801000" y="154930"/>
                </a:cubicBezTo>
                <a:cubicBezTo>
                  <a:pt x="2794787" y="152623"/>
                  <a:pt x="2789559" y="149200"/>
                  <a:pt x="2785318" y="144661"/>
                </a:cubicBezTo>
                <a:cubicBezTo>
                  <a:pt x="2781076" y="140121"/>
                  <a:pt x="2777876" y="134429"/>
                  <a:pt x="2775718" y="127583"/>
                </a:cubicBezTo>
                <a:cubicBezTo>
                  <a:pt x="2773560" y="120736"/>
                  <a:pt x="2772481" y="112774"/>
                  <a:pt x="2772481" y="103696"/>
                </a:cubicBezTo>
                <a:cubicBezTo>
                  <a:pt x="2772481" y="95064"/>
                  <a:pt x="2773597" y="87306"/>
                  <a:pt x="2775830" y="80423"/>
                </a:cubicBezTo>
                <a:cubicBezTo>
                  <a:pt x="2778062" y="73539"/>
                  <a:pt x="2781281" y="67698"/>
                  <a:pt x="2785485" y="62898"/>
                </a:cubicBezTo>
                <a:cubicBezTo>
                  <a:pt x="2789690" y="58098"/>
                  <a:pt x="2794768" y="54415"/>
                  <a:pt x="2800721" y="51848"/>
                </a:cubicBezTo>
                <a:cubicBezTo>
                  <a:pt x="2806675" y="49280"/>
                  <a:pt x="2813335" y="47997"/>
                  <a:pt x="2820702" y="47997"/>
                </a:cubicBezTo>
                <a:close/>
                <a:moveTo>
                  <a:pt x="2605682" y="47997"/>
                </a:moveTo>
                <a:cubicBezTo>
                  <a:pt x="2612900" y="47997"/>
                  <a:pt x="2619039" y="48815"/>
                  <a:pt x="2624100" y="50452"/>
                </a:cubicBezTo>
                <a:cubicBezTo>
                  <a:pt x="2629160" y="52089"/>
                  <a:pt x="2633253" y="54489"/>
                  <a:pt x="2636378" y="57652"/>
                </a:cubicBezTo>
                <a:cubicBezTo>
                  <a:pt x="2639503" y="60814"/>
                  <a:pt x="2641773" y="64740"/>
                  <a:pt x="2643187" y="69428"/>
                </a:cubicBezTo>
                <a:cubicBezTo>
                  <a:pt x="2644601" y="74116"/>
                  <a:pt x="2645308" y="79585"/>
                  <a:pt x="2645308" y="85836"/>
                </a:cubicBezTo>
                <a:lnTo>
                  <a:pt x="2645308" y="153590"/>
                </a:lnTo>
                <a:cubicBezTo>
                  <a:pt x="2645308" y="154483"/>
                  <a:pt x="2645010" y="155153"/>
                  <a:pt x="2644415" y="155599"/>
                </a:cubicBezTo>
                <a:cubicBezTo>
                  <a:pt x="2643819" y="156046"/>
                  <a:pt x="2643001" y="156381"/>
                  <a:pt x="2641959" y="156604"/>
                </a:cubicBezTo>
                <a:cubicBezTo>
                  <a:pt x="2640917" y="156827"/>
                  <a:pt x="2639392" y="156939"/>
                  <a:pt x="2637383" y="156939"/>
                </a:cubicBezTo>
                <a:cubicBezTo>
                  <a:pt x="2635448" y="156939"/>
                  <a:pt x="2633904" y="156827"/>
                  <a:pt x="2632750" y="156604"/>
                </a:cubicBezTo>
                <a:cubicBezTo>
                  <a:pt x="2631597" y="156381"/>
                  <a:pt x="2630760" y="156046"/>
                  <a:pt x="2630239" y="155599"/>
                </a:cubicBezTo>
                <a:cubicBezTo>
                  <a:pt x="2629718" y="155153"/>
                  <a:pt x="2629457" y="154483"/>
                  <a:pt x="2629457" y="153590"/>
                </a:cubicBezTo>
                <a:lnTo>
                  <a:pt x="2629457" y="143544"/>
                </a:lnTo>
                <a:cubicBezTo>
                  <a:pt x="2625067" y="148232"/>
                  <a:pt x="2620174" y="151879"/>
                  <a:pt x="2614779" y="154483"/>
                </a:cubicBezTo>
                <a:cubicBezTo>
                  <a:pt x="2609384" y="157088"/>
                  <a:pt x="2603673" y="158390"/>
                  <a:pt x="2597645" y="158390"/>
                </a:cubicBezTo>
                <a:cubicBezTo>
                  <a:pt x="2592362" y="158390"/>
                  <a:pt x="2587581" y="157702"/>
                  <a:pt x="2583302" y="156325"/>
                </a:cubicBezTo>
                <a:cubicBezTo>
                  <a:pt x="2579023" y="154948"/>
                  <a:pt x="2575377" y="152958"/>
                  <a:pt x="2572363" y="150353"/>
                </a:cubicBezTo>
                <a:cubicBezTo>
                  <a:pt x="2569349" y="147749"/>
                  <a:pt x="2567005" y="144549"/>
                  <a:pt x="2565331" y="140754"/>
                </a:cubicBezTo>
                <a:cubicBezTo>
                  <a:pt x="2563657" y="136959"/>
                  <a:pt x="2562820" y="132643"/>
                  <a:pt x="2562820" y="127806"/>
                </a:cubicBezTo>
                <a:cubicBezTo>
                  <a:pt x="2562820" y="122150"/>
                  <a:pt x="2563973" y="117239"/>
                  <a:pt x="2566280" y="113072"/>
                </a:cubicBezTo>
                <a:cubicBezTo>
                  <a:pt x="2568587" y="108905"/>
                  <a:pt x="2571898" y="105444"/>
                  <a:pt x="2576214" y="102691"/>
                </a:cubicBezTo>
                <a:cubicBezTo>
                  <a:pt x="2580530" y="99938"/>
                  <a:pt x="2585814" y="97873"/>
                  <a:pt x="2592064" y="96496"/>
                </a:cubicBezTo>
                <a:cubicBezTo>
                  <a:pt x="2598315" y="95119"/>
                  <a:pt x="2605347" y="94431"/>
                  <a:pt x="2613161" y="94431"/>
                </a:cubicBezTo>
                <a:lnTo>
                  <a:pt x="2627002" y="94431"/>
                </a:lnTo>
                <a:lnTo>
                  <a:pt x="2627002" y="86618"/>
                </a:lnTo>
                <a:cubicBezTo>
                  <a:pt x="2627002" y="82748"/>
                  <a:pt x="2626593" y="79325"/>
                  <a:pt x="2625774" y="76348"/>
                </a:cubicBezTo>
                <a:cubicBezTo>
                  <a:pt x="2624955" y="73372"/>
                  <a:pt x="2623635" y="70898"/>
                  <a:pt x="2621811" y="68926"/>
                </a:cubicBezTo>
                <a:cubicBezTo>
                  <a:pt x="2619988" y="66954"/>
                  <a:pt x="2617626" y="65465"/>
                  <a:pt x="2614723" y="64461"/>
                </a:cubicBezTo>
                <a:cubicBezTo>
                  <a:pt x="2611821" y="63456"/>
                  <a:pt x="2608249" y="62954"/>
                  <a:pt x="2604008" y="62954"/>
                </a:cubicBezTo>
                <a:cubicBezTo>
                  <a:pt x="2599469" y="62954"/>
                  <a:pt x="2595394" y="63493"/>
                  <a:pt x="2591785" y="64572"/>
                </a:cubicBezTo>
                <a:cubicBezTo>
                  <a:pt x="2588176" y="65651"/>
                  <a:pt x="2585014" y="66842"/>
                  <a:pt x="2582298" y="68144"/>
                </a:cubicBezTo>
                <a:cubicBezTo>
                  <a:pt x="2579581" y="69447"/>
                  <a:pt x="2577312" y="70637"/>
                  <a:pt x="2575489" y="71716"/>
                </a:cubicBezTo>
                <a:cubicBezTo>
                  <a:pt x="2573666" y="72795"/>
                  <a:pt x="2572307" y="73335"/>
                  <a:pt x="2571414" y="73335"/>
                </a:cubicBezTo>
                <a:cubicBezTo>
                  <a:pt x="2570819" y="73335"/>
                  <a:pt x="2570298" y="73186"/>
                  <a:pt x="2569852" y="72888"/>
                </a:cubicBezTo>
                <a:cubicBezTo>
                  <a:pt x="2569405" y="72591"/>
                  <a:pt x="2569015" y="72144"/>
                  <a:pt x="2568680" y="71549"/>
                </a:cubicBezTo>
                <a:cubicBezTo>
                  <a:pt x="2568345" y="70953"/>
                  <a:pt x="2568103" y="70191"/>
                  <a:pt x="2567954" y="69260"/>
                </a:cubicBezTo>
                <a:cubicBezTo>
                  <a:pt x="2567805" y="68330"/>
                  <a:pt x="2567731" y="67307"/>
                  <a:pt x="2567731" y="66191"/>
                </a:cubicBezTo>
                <a:cubicBezTo>
                  <a:pt x="2567731" y="64331"/>
                  <a:pt x="2567861" y="62861"/>
                  <a:pt x="2568122" y="61782"/>
                </a:cubicBezTo>
                <a:cubicBezTo>
                  <a:pt x="2568382" y="60703"/>
                  <a:pt x="2569015" y="59680"/>
                  <a:pt x="2570019" y="58712"/>
                </a:cubicBezTo>
                <a:cubicBezTo>
                  <a:pt x="2571024" y="57745"/>
                  <a:pt x="2572754" y="56610"/>
                  <a:pt x="2575210" y="55308"/>
                </a:cubicBezTo>
                <a:cubicBezTo>
                  <a:pt x="2577665" y="54006"/>
                  <a:pt x="2580493" y="52815"/>
                  <a:pt x="2583693" y="51736"/>
                </a:cubicBezTo>
                <a:cubicBezTo>
                  <a:pt x="2586893" y="50657"/>
                  <a:pt x="2590390" y="49764"/>
                  <a:pt x="2594185" y="49057"/>
                </a:cubicBezTo>
                <a:cubicBezTo>
                  <a:pt x="2597980" y="48350"/>
                  <a:pt x="2601813" y="47997"/>
                  <a:pt x="2605682" y="47997"/>
                </a:cubicBezTo>
                <a:close/>
                <a:moveTo>
                  <a:pt x="2437878" y="47997"/>
                </a:moveTo>
                <a:cubicBezTo>
                  <a:pt x="2442046" y="47997"/>
                  <a:pt x="2445785" y="48480"/>
                  <a:pt x="2449096" y="49448"/>
                </a:cubicBezTo>
                <a:cubicBezTo>
                  <a:pt x="2452408" y="50415"/>
                  <a:pt x="2455329" y="51773"/>
                  <a:pt x="2457859" y="53522"/>
                </a:cubicBezTo>
                <a:cubicBezTo>
                  <a:pt x="2460389" y="55271"/>
                  <a:pt x="2462547" y="57354"/>
                  <a:pt x="2464333" y="59773"/>
                </a:cubicBezTo>
                <a:cubicBezTo>
                  <a:pt x="2466119" y="62191"/>
                  <a:pt x="2467607" y="64889"/>
                  <a:pt x="2468797" y="67865"/>
                </a:cubicBezTo>
                <a:cubicBezTo>
                  <a:pt x="2472146" y="64219"/>
                  <a:pt x="2475327" y="61131"/>
                  <a:pt x="2478341" y="58601"/>
                </a:cubicBezTo>
                <a:cubicBezTo>
                  <a:pt x="2481355" y="56071"/>
                  <a:pt x="2484257" y="54024"/>
                  <a:pt x="2487048" y="52462"/>
                </a:cubicBezTo>
                <a:cubicBezTo>
                  <a:pt x="2489838" y="50899"/>
                  <a:pt x="2492554" y="49764"/>
                  <a:pt x="2495196" y="49057"/>
                </a:cubicBezTo>
                <a:cubicBezTo>
                  <a:pt x="2497838" y="48350"/>
                  <a:pt x="2500498" y="47997"/>
                  <a:pt x="2503177" y="47997"/>
                </a:cubicBezTo>
                <a:cubicBezTo>
                  <a:pt x="2509651" y="47997"/>
                  <a:pt x="2515083" y="49131"/>
                  <a:pt x="2519473" y="51401"/>
                </a:cubicBezTo>
                <a:cubicBezTo>
                  <a:pt x="2523864" y="53671"/>
                  <a:pt x="2527417" y="56703"/>
                  <a:pt x="2530133" y="60498"/>
                </a:cubicBezTo>
                <a:cubicBezTo>
                  <a:pt x="2532849" y="64293"/>
                  <a:pt x="2534784" y="68740"/>
                  <a:pt x="2535938" y="73837"/>
                </a:cubicBezTo>
                <a:cubicBezTo>
                  <a:pt x="2537091" y="78934"/>
                  <a:pt x="2537668" y="84311"/>
                  <a:pt x="2537668" y="89966"/>
                </a:cubicBezTo>
                <a:lnTo>
                  <a:pt x="2537668" y="153479"/>
                </a:lnTo>
                <a:cubicBezTo>
                  <a:pt x="2537668" y="154074"/>
                  <a:pt x="2537519" y="154576"/>
                  <a:pt x="2537221" y="154985"/>
                </a:cubicBezTo>
                <a:cubicBezTo>
                  <a:pt x="2536924" y="155395"/>
                  <a:pt x="2536440" y="155748"/>
                  <a:pt x="2535770" y="156046"/>
                </a:cubicBezTo>
                <a:cubicBezTo>
                  <a:pt x="2535100" y="156344"/>
                  <a:pt x="2534170" y="156567"/>
                  <a:pt x="2532980" y="156716"/>
                </a:cubicBezTo>
                <a:cubicBezTo>
                  <a:pt x="2531789" y="156864"/>
                  <a:pt x="2530301" y="156939"/>
                  <a:pt x="2528515" y="156939"/>
                </a:cubicBezTo>
                <a:cubicBezTo>
                  <a:pt x="2526654" y="156939"/>
                  <a:pt x="2525129" y="156864"/>
                  <a:pt x="2523938" y="156716"/>
                </a:cubicBezTo>
                <a:cubicBezTo>
                  <a:pt x="2522748" y="156567"/>
                  <a:pt x="2521799" y="156344"/>
                  <a:pt x="2521092" y="156046"/>
                </a:cubicBezTo>
                <a:cubicBezTo>
                  <a:pt x="2520385" y="155748"/>
                  <a:pt x="2519883" y="155395"/>
                  <a:pt x="2519585" y="154985"/>
                </a:cubicBezTo>
                <a:cubicBezTo>
                  <a:pt x="2519287" y="154576"/>
                  <a:pt x="2519139" y="154074"/>
                  <a:pt x="2519139" y="153479"/>
                </a:cubicBezTo>
                <a:lnTo>
                  <a:pt x="2519139" y="92422"/>
                </a:lnTo>
                <a:cubicBezTo>
                  <a:pt x="2519139" y="88180"/>
                  <a:pt x="2518767" y="84311"/>
                  <a:pt x="2518022" y="80813"/>
                </a:cubicBezTo>
                <a:cubicBezTo>
                  <a:pt x="2517278" y="77316"/>
                  <a:pt x="2516088" y="74302"/>
                  <a:pt x="2514451" y="71772"/>
                </a:cubicBezTo>
                <a:cubicBezTo>
                  <a:pt x="2512813" y="69242"/>
                  <a:pt x="2510730" y="67307"/>
                  <a:pt x="2508200" y="65968"/>
                </a:cubicBezTo>
                <a:cubicBezTo>
                  <a:pt x="2505670" y="64628"/>
                  <a:pt x="2502693" y="63958"/>
                  <a:pt x="2499270" y="63958"/>
                </a:cubicBezTo>
                <a:cubicBezTo>
                  <a:pt x="2495028" y="63958"/>
                  <a:pt x="2490768" y="65596"/>
                  <a:pt x="2486489" y="68870"/>
                </a:cubicBezTo>
                <a:cubicBezTo>
                  <a:pt x="2482211" y="72144"/>
                  <a:pt x="2477504" y="76944"/>
                  <a:pt x="2472369" y="83269"/>
                </a:cubicBezTo>
                <a:lnTo>
                  <a:pt x="2472369" y="153479"/>
                </a:lnTo>
                <a:cubicBezTo>
                  <a:pt x="2472369" y="154074"/>
                  <a:pt x="2472221" y="154576"/>
                  <a:pt x="2471923" y="154985"/>
                </a:cubicBezTo>
                <a:cubicBezTo>
                  <a:pt x="2471625" y="155395"/>
                  <a:pt x="2471123" y="155748"/>
                  <a:pt x="2470416" y="156046"/>
                </a:cubicBezTo>
                <a:cubicBezTo>
                  <a:pt x="2469709" y="156344"/>
                  <a:pt x="2468760" y="156567"/>
                  <a:pt x="2467570" y="156716"/>
                </a:cubicBezTo>
                <a:cubicBezTo>
                  <a:pt x="2466379" y="156864"/>
                  <a:pt x="2464891" y="156939"/>
                  <a:pt x="2463105" y="156939"/>
                </a:cubicBezTo>
                <a:cubicBezTo>
                  <a:pt x="2461393" y="156939"/>
                  <a:pt x="2459924" y="156864"/>
                  <a:pt x="2458696" y="156716"/>
                </a:cubicBezTo>
                <a:cubicBezTo>
                  <a:pt x="2457468" y="156567"/>
                  <a:pt x="2456501" y="156344"/>
                  <a:pt x="2455794" y="156046"/>
                </a:cubicBezTo>
                <a:cubicBezTo>
                  <a:pt x="2455087" y="155748"/>
                  <a:pt x="2454603" y="155395"/>
                  <a:pt x="2454343" y="154985"/>
                </a:cubicBezTo>
                <a:cubicBezTo>
                  <a:pt x="2454082" y="154576"/>
                  <a:pt x="2453952" y="154074"/>
                  <a:pt x="2453952" y="153479"/>
                </a:cubicBezTo>
                <a:lnTo>
                  <a:pt x="2453952" y="92422"/>
                </a:lnTo>
                <a:cubicBezTo>
                  <a:pt x="2453952" y="88180"/>
                  <a:pt x="2453543" y="84311"/>
                  <a:pt x="2452724" y="80813"/>
                </a:cubicBezTo>
                <a:cubicBezTo>
                  <a:pt x="2451905" y="77316"/>
                  <a:pt x="2450678" y="74302"/>
                  <a:pt x="2449041" y="71772"/>
                </a:cubicBezTo>
                <a:cubicBezTo>
                  <a:pt x="2447403" y="69242"/>
                  <a:pt x="2445338" y="67307"/>
                  <a:pt x="2442846" y="65968"/>
                </a:cubicBezTo>
                <a:cubicBezTo>
                  <a:pt x="2440353" y="64628"/>
                  <a:pt x="2437395" y="63958"/>
                  <a:pt x="2433972" y="63958"/>
                </a:cubicBezTo>
                <a:cubicBezTo>
                  <a:pt x="2429730" y="63958"/>
                  <a:pt x="2425451" y="65596"/>
                  <a:pt x="2421135" y="68870"/>
                </a:cubicBezTo>
                <a:cubicBezTo>
                  <a:pt x="2416819" y="72144"/>
                  <a:pt x="2412131" y="76944"/>
                  <a:pt x="2407071" y="83269"/>
                </a:cubicBezTo>
                <a:lnTo>
                  <a:pt x="2407071" y="153479"/>
                </a:lnTo>
                <a:cubicBezTo>
                  <a:pt x="2407071" y="154074"/>
                  <a:pt x="2406922" y="154576"/>
                  <a:pt x="2406625" y="154985"/>
                </a:cubicBezTo>
                <a:cubicBezTo>
                  <a:pt x="2406327" y="155395"/>
                  <a:pt x="2405843" y="155748"/>
                  <a:pt x="2405173" y="156046"/>
                </a:cubicBezTo>
                <a:cubicBezTo>
                  <a:pt x="2404504" y="156344"/>
                  <a:pt x="2403574" y="156567"/>
                  <a:pt x="2402383" y="156716"/>
                </a:cubicBezTo>
                <a:cubicBezTo>
                  <a:pt x="2401192" y="156864"/>
                  <a:pt x="2399667" y="156939"/>
                  <a:pt x="2397806" y="156939"/>
                </a:cubicBezTo>
                <a:cubicBezTo>
                  <a:pt x="2396021" y="156939"/>
                  <a:pt x="2394532" y="156864"/>
                  <a:pt x="2393342" y="156716"/>
                </a:cubicBezTo>
                <a:cubicBezTo>
                  <a:pt x="2392151" y="156567"/>
                  <a:pt x="2391202" y="156344"/>
                  <a:pt x="2390495" y="156046"/>
                </a:cubicBezTo>
                <a:cubicBezTo>
                  <a:pt x="2389788" y="155748"/>
                  <a:pt x="2389305" y="155395"/>
                  <a:pt x="2389044" y="154985"/>
                </a:cubicBezTo>
                <a:cubicBezTo>
                  <a:pt x="2388784" y="154576"/>
                  <a:pt x="2388654" y="154074"/>
                  <a:pt x="2388654" y="153479"/>
                </a:cubicBezTo>
                <a:lnTo>
                  <a:pt x="2388654" y="53020"/>
                </a:lnTo>
                <a:cubicBezTo>
                  <a:pt x="2388654" y="52424"/>
                  <a:pt x="2388765" y="51922"/>
                  <a:pt x="2388988" y="51513"/>
                </a:cubicBezTo>
                <a:cubicBezTo>
                  <a:pt x="2389212" y="51103"/>
                  <a:pt x="2389658" y="50731"/>
                  <a:pt x="2390328" y="50397"/>
                </a:cubicBezTo>
                <a:cubicBezTo>
                  <a:pt x="2390998" y="50062"/>
                  <a:pt x="2391853" y="49838"/>
                  <a:pt x="2392895" y="49727"/>
                </a:cubicBezTo>
                <a:cubicBezTo>
                  <a:pt x="2393937" y="49615"/>
                  <a:pt x="2395314" y="49559"/>
                  <a:pt x="2397025" y="49559"/>
                </a:cubicBezTo>
                <a:cubicBezTo>
                  <a:pt x="2398662" y="49559"/>
                  <a:pt x="2400020" y="49615"/>
                  <a:pt x="2401099" y="49727"/>
                </a:cubicBezTo>
                <a:cubicBezTo>
                  <a:pt x="2402178" y="49838"/>
                  <a:pt x="2403015" y="50062"/>
                  <a:pt x="2403611" y="50397"/>
                </a:cubicBezTo>
                <a:cubicBezTo>
                  <a:pt x="2404206" y="50731"/>
                  <a:pt x="2404634" y="51103"/>
                  <a:pt x="2404894" y="51513"/>
                </a:cubicBezTo>
                <a:cubicBezTo>
                  <a:pt x="2405155" y="51922"/>
                  <a:pt x="2405285" y="52424"/>
                  <a:pt x="2405285" y="53020"/>
                </a:cubicBezTo>
                <a:lnTo>
                  <a:pt x="2405285" y="66303"/>
                </a:lnTo>
                <a:cubicBezTo>
                  <a:pt x="2410941" y="59977"/>
                  <a:pt x="2416429" y="55345"/>
                  <a:pt x="2421749" y="52406"/>
                </a:cubicBezTo>
                <a:cubicBezTo>
                  <a:pt x="2427070" y="49466"/>
                  <a:pt x="2432446" y="47997"/>
                  <a:pt x="2437878" y="47997"/>
                </a:cubicBezTo>
                <a:close/>
                <a:moveTo>
                  <a:pt x="2270930" y="47997"/>
                </a:moveTo>
                <a:cubicBezTo>
                  <a:pt x="2279190" y="47997"/>
                  <a:pt x="2286390" y="49225"/>
                  <a:pt x="2292529" y="51680"/>
                </a:cubicBezTo>
                <a:cubicBezTo>
                  <a:pt x="2298668" y="54136"/>
                  <a:pt x="2303784" y="57708"/>
                  <a:pt x="2307877" y="62396"/>
                </a:cubicBezTo>
                <a:cubicBezTo>
                  <a:pt x="2311970" y="67084"/>
                  <a:pt x="2315039" y="72777"/>
                  <a:pt x="2317086" y="79474"/>
                </a:cubicBezTo>
                <a:cubicBezTo>
                  <a:pt x="2319132" y="86171"/>
                  <a:pt x="2320155" y="93724"/>
                  <a:pt x="2320155" y="102133"/>
                </a:cubicBezTo>
                <a:cubicBezTo>
                  <a:pt x="2320155" y="110318"/>
                  <a:pt x="2319076" y="117853"/>
                  <a:pt x="2316918" y="124736"/>
                </a:cubicBezTo>
                <a:cubicBezTo>
                  <a:pt x="2314760" y="131619"/>
                  <a:pt x="2311542" y="137554"/>
                  <a:pt x="2307263" y="142540"/>
                </a:cubicBezTo>
                <a:cubicBezTo>
                  <a:pt x="2302984" y="147525"/>
                  <a:pt x="2297627" y="151414"/>
                  <a:pt x="2291190" y="154204"/>
                </a:cubicBezTo>
                <a:cubicBezTo>
                  <a:pt x="2284753" y="156995"/>
                  <a:pt x="2277293" y="158390"/>
                  <a:pt x="2268810" y="158390"/>
                </a:cubicBezTo>
                <a:cubicBezTo>
                  <a:pt x="2260550" y="158390"/>
                  <a:pt x="2253350" y="157162"/>
                  <a:pt x="2247211" y="154706"/>
                </a:cubicBezTo>
                <a:cubicBezTo>
                  <a:pt x="2241072" y="152251"/>
                  <a:pt x="2235956" y="148679"/>
                  <a:pt x="2231863" y="143991"/>
                </a:cubicBezTo>
                <a:cubicBezTo>
                  <a:pt x="2227770" y="139303"/>
                  <a:pt x="2224719" y="133610"/>
                  <a:pt x="2222710" y="126913"/>
                </a:cubicBezTo>
                <a:cubicBezTo>
                  <a:pt x="2220701" y="120216"/>
                  <a:pt x="2219696" y="112625"/>
                  <a:pt x="2219696" y="104142"/>
                </a:cubicBezTo>
                <a:cubicBezTo>
                  <a:pt x="2219696" y="95957"/>
                  <a:pt x="2220757" y="88422"/>
                  <a:pt x="2222878" y="81539"/>
                </a:cubicBezTo>
                <a:cubicBezTo>
                  <a:pt x="2224998" y="74656"/>
                  <a:pt x="2228198" y="68721"/>
                  <a:pt x="2232477" y="63735"/>
                </a:cubicBezTo>
                <a:cubicBezTo>
                  <a:pt x="2236756" y="58749"/>
                  <a:pt x="2242095" y="54880"/>
                  <a:pt x="2248495" y="52127"/>
                </a:cubicBezTo>
                <a:cubicBezTo>
                  <a:pt x="2254894" y="49373"/>
                  <a:pt x="2262373" y="47997"/>
                  <a:pt x="2270930" y="47997"/>
                </a:cubicBezTo>
                <a:close/>
                <a:moveTo>
                  <a:pt x="2172034" y="47997"/>
                </a:moveTo>
                <a:cubicBezTo>
                  <a:pt x="2174713" y="47997"/>
                  <a:pt x="2177392" y="48220"/>
                  <a:pt x="2180071" y="48666"/>
                </a:cubicBezTo>
                <a:cubicBezTo>
                  <a:pt x="2182750" y="49113"/>
                  <a:pt x="2185168" y="49671"/>
                  <a:pt x="2187326" y="50341"/>
                </a:cubicBezTo>
                <a:cubicBezTo>
                  <a:pt x="2189484" y="51010"/>
                  <a:pt x="2191326" y="51736"/>
                  <a:pt x="2192852" y="52517"/>
                </a:cubicBezTo>
                <a:cubicBezTo>
                  <a:pt x="2194377" y="53299"/>
                  <a:pt x="2195530" y="53987"/>
                  <a:pt x="2196312" y="54582"/>
                </a:cubicBezTo>
                <a:cubicBezTo>
                  <a:pt x="2197093" y="55178"/>
                  <a:pt x="2197614" y="55699"/>
                  <a:pt x="2197874" y="56145"/>
                </a:cubicBezTo>
                <a:cubicBezTo>
                  <a:pt x="2198135" y="56591"/>
                  <a:pt x="2198321" y="57094"/>
                  <a:pt x="2198433" y="57652"/>
                </a:cubicBezTo>
                <a:cubicBezTo>
                  <a:pt x="2198544" y="58210"/>
                  <a:pt x="2198656" y="58898"/>
                  <a:pt x="2198767" y="59717"/>
                </a:cubicBezTo>
                <a:cubicBezTo>
                  <a:pt x="2198879" y="60535"/>
                  <a:pt x="2198935" y="61540"/>
                  <a:pt x="2198935" y="62731"/>
                </a:cubicBezTo>
                <a:cubicBezTo>
                  <a:pt x="2198935" y="63996"/>
                  <a:pt x="2198879" y="65093"/>
                  <a:pt x="2198767" y="66023"/>
                </a:cubicBezTo>
                <a:cubicBezTo>
                  <a:pt x="2198656" y="66954"/>
                  <a:pt x="2198470" y="67716"/>
                  <a:pt x="2198209" y="68312"/>
                </a:cubicBezTo>
                <a:cubicBezTo>
                  <a:pt x="2197949" y="68907"/>
                  <a:pt x="2197633" y="69335"/>
                  <a:pt x="2197261" y="69595"/>
                </a:cubicBezTo>
                <a:cubicBezTo>
                  <a:pt x="2196889" y="69856"/>
                  <a:pt x="2196479" y="69986"/>
                  <a:pt x="2196033" y="69986"/>
                </a:cubicBezTo>
                <a:cubicBezTo>
                  <a:pt x="2195363" y="69986"/>
                  <a:pt x="2194396" y="69577"/>
                  <a:pt x="2193131" y="68758"/>
                </a:cubicBezTo>
                <a:cubicBezTo>
                  <a:pt x="2191866" y="67940"/>
                  <a:pt x="2190228" y="67065"/>
                  <a:pt x="2188219" y="66135"/>
                </a:cubicBezTo>
                <a:cubicBezTo>
                  <a:pt x="2186210" y="65205"/>
                  <a:pt x="2183847" y="64331"/>
                  <a:pt x="2181131" y="63512"/>
                </a:cubicBezTo>
                <a:cubicBezTo>
                  <a:pt x="2178415" y="62693"/>
                  <a:pt x="2175308" y="62284"/>
                  <a:pt x="2171811" y="62284"/>
                </a:cubicBezTo>
                <a:cubicBezTo>
                  <a:pt x="2168686" y="62284"/>
                  <a:pt x="2165932" y="62638"/>
                  <a:pt x="2163551" y="63345"/>
                </a:cubicBezTo>
                <a:cubicBezTo>
                  <a:pt x="2161170" y="64051"/>
                  <a:pt x="2159216" y="65056"/>
                  <a:pt x="2157691" y="66358"/>
                </a:cubicBezTo>
                <a:cubicBezTo>
                  <a:pt x="2156165" y="67661"/>
                  <a:pt x="2155012" y="69205"/>
                  <a:pt x="2154231" y="70991"/>
                </a:cubicBezTo>
                <a:cubicBezTo>
                  <a:pt x="2153449" y="72777"/>
                  <a:pt x="2153059" y="74711"/>
                  <a:pt x="2153059" y="76795"/>
                </a:cubicBezTo>
                <a:cubicBezTo>
                  <a:pt x="2153059" y="79697"/>
                  <a:pt x="2153803" y="82134"/>
                  <a:pt x="2155291" y="84106"/>
                </a:cubicBezTo>
                <a:cubicBezTo>
                  <a:pt x="2156779" y="86078"/>
                  <a:pt x="2158714" y="87808"/>
                  <a:pt x="2161095" y="89296"/>
                </a:cubicBezTo>
                <a:cubicBezTo>
                  <a:pt x="2163477" y="90785"/>
                  <a:pt x="2166193" y="92124"/>
                  <a:pt x="2169244" y="93315"/>
                </a:cubicBezTo>
                <a:cubicBezTo>
                  <a:pt x="2172295" y="94505"/>
                  <a:pt x="2175401" y="95733"/>
                  <a:pt x="2178564" y="96998"/>
                </a:cubicBezTo>
                <a:cubicBezTo>
                  <a:pt x="2181727" y="98263"/>
                  <a:pt x="2184852" y="99677"/>
                  <a:pt x="2187940" y="101240"/>
                </a:cubicBezTo>
                <a:cubicBezTo>
                  <a:pt x="2191028" y="102803"/>
                  <a:pt x="2193763" y="104700"/>
                  <a:pt x="2196144" y="106933"/>
                </a:cubicBezTo>
                <a:cubicBezTo>
                  <a:pt x="2198526" y="109165"/>
                  <a:pt x="2200442" y="111844"/>
                  <a:pt x="2201893" y="114969"/>
                </a:cubicBezTo>
                <a:cubicBezTo>
                  <a:pt x="2203344" y="118095"/>
                  <a:pt x="2204069" y="121815"/>
                  <a:pt x="2204069" y="126131"/>
                </a:cubicBezTo>
                <a:cubicBezTo>
                  <a:pt x="2204069" y="131266"/>
                  <a:pt x="2203121" y="135842"/>
                  <a:pt x="2201223" y="139861"/>
                </a:cubicBezTo>
                <a:cubicBezTo>
                  <a:pt x="2199326" y="143879"/>
                  <a:pt x="2196628" y="147265"/>
                  <a:pt x="2193131" y="150018"/>
                </a:cubicBezTo>
                <a:cubicBezTo>
                  <a:pt x="2189633" y="152772"/>
                  <a:pt x="2185466" y="154855"/>
                  <a:pt x="2180629" y="156269"/>
                </a:cubicBezTo>
                <a:cubicBezTo>
                  <a:pt x="2175792" y="157683"/>
                  <a:pt x="2170472" y="158390"/>
                  <a:pt x="2164667" y="158390"/>
                </a:cubicBezTo>
                <a:cubicBezTo>
                  <a:pt x="2161095" y="158390"/>
                  <a:pt x="2157691" y="158111"/>
                  <a:pt x="2154454" y="157553"/>
                </a:cubicBezTo>
                <a:cubicBezTo>
                  <a:pt x="2151217" y="156995"/>
                  <a:pt x="2148315" y="156288"/>
                  <a:pt x="2145747" y="155432"/>
                </a:cubicBezTo>
                <a:cubicBezTo>
                  <a:pt x="2143180" y="154576"/>
                  <a:pt x="2141004" y="153683"/>
                  <a:pt x="2139218" y="152753"/>
                </a:cubicBezTo>
                <a:cubicBezTo>
                  <a:pt x="2137432" y="151823"/>
                  <a:pt x="2136129" y="150986"/>
                  <a:pt x="2135311" y="150242"/>
                </a:cubicBezTo>
                <a:cubicBezTo>
                  <a:pt x="2134492" y="149497"/>
                  <a:pt x="2133897" y="148456"/>
                  <a:pt x="2133525" y="147116"/>
                </a:cubicBezTo>
                <a:cubicBezTo>
                  <a:pt x="2133153" y="145777"/>
                  <a:pt x="2132967" y="143954"/>
                  <a:pt x="2132967" y="141647"/>
                </a:cubicBezTo>
                <a:cubicBezTo>
                  <a:pt x="2132967" y="140233"/>
                  <a:pt x="2133041" y="139042"/>
                  <a:pt x="2133190" y="138075"/>
                </a:cubicBezTo>
                <a:cubicBezTo>
                  <a:pt x="2133339" y="137108"/>
                  <a:pt x="2133525" y="136326"/>
                  <a:pt x="2133748" y="135731"/>
                </a:cubicBezTo>
                <a:cubicBezTo>
                  <a:pt x="2133971" y="135136"/>
                  <a:pt x="2134288" y="134708"/>
                  <a:pt x="2134697" y="134447"/>
                </a:cubicBezTo>
                <a:cubicBezTo>
                  <a:pt x="2135106" y="134187"/>
                  <a:pt x="2135571" y="134057"/>
                  <a:pt x="2136092" y="134057"/>
                </a:cubicBezTo>
                <a:cubicBezTo>
                  <a:pt x="2136911" y="134057"/>
                  <a:pt x="2138120" y="134559"/>
                  <a:pt x="2139720" y="135563"/>
                </a:cubicBezTo>
                <a:cubicBezTo>
                  <a:pt x="2141320" y="136568"/>
                  <a:pt x="2143292" y="137666"/>
                  <a:pt x="2145636" y="138856"/>
                </a:cubicBezTo>
                <a:cubicBezTo>
                  <a:pt x="2147980" y="140047"/>
                  <a:pt x="2150752" y="141144"/>
                  <a:pt x="2153952" y="142149"/>
                </a:cubicBezTo>
                <a:cubicBezTo>
                  <a:pt x="2157151" y="143154"/>
                  <a:pt x="2160835" y="143656"/>
                  <a:pt x="2165002" y="143656"/>
                </a:cubicBezTo>
                <a:cubicBezTo>
                  <a:pt x="2168127" y="143656"/>
                  <a:pt x="2170955" y="143321"/>
                  <a:pt x="2173485" y="142651"/>
                </a:cubicBezTo>
                <a:cubicBezTo>
                  <a:pt x="2176015" y="141982"/>
                  <a:pt x="2178211" y="140996"/>
                  <a:pt x="2180071" y="139693"/>
                </a:cubicBezTo>
                <a:cubicBezTo>
                  <a:pt x="2181931" y="138391"/>
                  <a:pt x="2183364" y="136735"/>
                  <a:pt x="2184368" y="134726"/>
                </a:cubicBezTo>
                <a:cubicBezTo>
                  <a:pt x="2185373" y="132717"/>
                  <a:pt x="2185875" y="130336"/>
                  <a:pt x="2185875" y="127583"/>
                </a:cubicBezTo>
                <a:cubicBezTo>
                  <a:pt x="2185875" y="124755"/>
                  <a:pt x="2185150" y="122374"/>
                  <a:pt x="2183699" y="120439"/>
                </a:cubicBezTo>
                <a:cubicBezTo>
                  <a:pt x="2182248" y="118504"/>
                  <a:pt x="2180331" y="116792"/>
                  <a:pt x="2177950" y="115304"/>
                </a:cubicBezTo>
                <a:cubicBezTo>
                  <a:pt x="2175569" y="113816"/>
                  <a:pt x="2172890" y="112495"/>
                  <a:pt x="2169913" y="111342"/>
                </a:cubicBezTo>
                <a:cubicBezTo>
                  <a:pt x="2166937" y="110188"/>
                  <a:pt x="2163867" y="108979"/>
                  <a:pt x="2160705" y="107714"/>
                </a:cubicBezTo>
                <a:cubicBezTo>
                  <a:pt x="2157542" y="106449"/>
                  <a:pt x="2154454" y="105016"/>
                  <a:pt x="2151440" y="103417"/>
                </a:cubicBezTo>
                <a:cubicBezTo>
                  <a:pt x="2148426" y="101817"/>
                  <a:pt x="2145729" y="99863"/>
                  <a:pt x="2143348" y="97556"/>
                </a:cubicBezTo>
                <a:cubicBezTo>
                  <a:pt x="2140966" y="95250"/>
                  <a:pt x="2139050" y="92496"/>
                  <a:pt x="2137599" y="89296"/>
                </a:cubicBezTo>
                <a:cubicBezTo>
                  <a:pt x="2136148" y="86097"/>
                  <a:pt x="2135422" y="82264"/>
                  <a:pt x="2135422" y="77799"/>
                </a:cubicBezTo>
                <a:cubicBezTo>
                  <a:pt x="2135422" y="73856"/>
                  <a:pt x="2136185" y="70079"/>
                  <a:pt x="2137711" y="66470"/>
                </a:cubicBezTo>
                <a:cubicBezTo>
                  <a:pt x="2139236" y="62861"/>
                  <a:pt x="2141524" y="59698"/>
                  <a:pt x="2144575" y="56982"/>
                </a:cubicBezTo>
                <a:cubicBezTo>
                  <a:pt x="2147626" y="54266"/>
                  <a:pt x="2151440" y="52089"/>
                  <a:pt x="2156017" y="50452"/>
                </a:cubicBezTo>
                <a:cubicBezTo>
                  <a:pt x="2160593" y="48815"/>
                  <a:pt x="2165932" y="47997"/>
                  <a:pt x="2172034" y="47997"/>
                </a:cubicBezTo>
                <a:close/>
                <a:moveTo>
                  <a:pt x="2005607" y="47997"/>
                </a:moveTo>
                <a:cubicBezTo>
                  <a:pt x="2012825" y="47997"/>
                  <a:pt x="2018964" y="48815"/>
                  <a:pt x="2024025" y="50452"/>
                </a:cubicBezTo>
                <a:cubicBezTo>
                  <a:pt x="2029085" y="52089"/>
                  <a:pt x="2033178" y="54489"/>
                  <a:pt x="2036303" y="57652"/>
                </a:cubicBezTo>
                <a:cubicBezTo>
                  <a:pt x="2039428" y="60814"/>
                  <a:pt x="2041698" y="64740"/>
                  <a:pt x="2043112" y="69428"/>
                </a:cubicBezTo>
                <a:cubicBezTo>
                  <a:pt x="2044526" y="74116"/>
                  <a:pt x="2045233" y="79585"/>
                  <a:pt x="2045233" y="85836"/>
                </a:cubicBezTo>
                <a:lnTo>
                  <a:pt x="2045233" y="153590"/>
                </a:lnTo>
                <a:cubicBezTo>
                  <a:pt x="2045233" y="154483"/>
                  <a:pt x="2044935" y="155153"/>
                  <a:pt x="2044340" y="155599"/>
                </a:cubicBezTo>
                <a:cubicBezTo>
                  <a:pt x="2043744" y="156046"/>
                  <a:pt x="2042926" y="156381"/>
                  <a:pt x="2041884" y="156604"/>
                </a:cubicBezTo>
                <a:cubicBezTo>
                  <a:pt x="2040842" y="156827"/>
                  <a:pt x="2039317" y="156939"/>
                  <a:pt x="2037308" y="156939"/>
                </a:cubicBezTo>
                <a:cubicBezTo>
                  <a:pt x="2035373" y="156939"/>
                  <a:pt x="2033829" y="156827"/>
                  <a:pt x="2032675" y="156604"/>
                </a:cubicBezTo>
                <a:cubicBezTo>
                  <a:pt x="2031522" y="156381"/>
                  <a:pt x="2030685" y="156046"/>
                  <a:pt x="2030164" y="155599"/>
                </a:cubicBezTo>
                <a:cubicBezTo>
                  <a:pt x="2029643" y="155153"/>
                  <a:pt x="2029382" y="154483"/>
                  <a:pt x="2029382" y="153590"/>
                </a:cubicBezTo>
                <a:lnTo>
                  <a:pt x="2029382" y="143544"/>
                </a:lnTo>
                <a:cubicBezTo>
                  <a:pt x="2024992" y="148232"/>
                  <a:pt x="2020099" y="151879"/>
                  <a:pt x="2014704" y="154483"/>
                </a:cubicBezTo>
                <a:cubicBezTo>
                  <a:pt x="2009309" y="157088"/>
                  <a:pt x="2003598" y="158390"/>
                  <a:pt x="1997570" y="158390"/>
                </a:cubicBezTo>
                <a:cubicBezTo>
                  <a:pt x="1992287" y="158390"/>
                  <a:pt x="1987506" y="157702"/>
                  <a:pt x="1983227" y="156325"/>
                </a:cubicBezTo>
                <a:cubicBezTo>
                  <a:pt x="1978948" y="154948"/>
                  <a:pt x="1975302" y="152958"/>
                  <a:pt x="1972288" y="150353"/>
                </a:cubicBezTo>
                <a:cubicBezTo>
                  <a:pt x="1969274" y="147749"/>
                  <a:pt x="1966930" y="144549"/>
                  <a:pt x="1965256" y="140754"/>
                </a:cubicBezTo>
                <a:cubicBezTo>
                  <a:pt x="1963582" y="136959"/>
                  <a:pt x="1962745" y="132643"/>
                  <a:pt x="1962745" y="127806"/>
                </a:cubicBezTo>
                <a:cubicBezTo>
                  <a:pt x="1962745" y="122150"/>
                  <a:pt x="1963898" y="117239"/>
                  <a:pt x="1966205" y="113072"/>
                </a:cubicBezTo>
                <a:cubicBezTo>
                  <a:pt x="1968512" y="108905"/>
                  <a:pt x="1971823" y="105444"/>
                  <a:pt x="1976139" y="102691"/>
                </a:cubicBezTo>
                <a:cubicBezTo>
                  <a:pt x="1980455" y="99938"/>
                  <a:pt x="1985739" y="97873"/>
                  <a:pt x="1991989" y="96496"/>
                </a:cubicBezTo>
                <a:cubicBezTo>
                  <a:pt x="1998240" y="95119"/>
                  <a:pt x="2005272" y="94431"/>
                  <a:pt x="2013086" y="94431"/>
                </a:cubicBezTo>
                <a:lnTo>
                  <a:pt x="2026927" y="94431"/>
                </a:lnTo>
                <a:lnTo>
                  <a:pt x="2026927" y="86618"/>
                </a:lnTo>
                <a:cubicBezTo>
                  <a:pt x="2026927" y="82748"/>
                  <a:pt x="2026518" y="79325"/>
                  <a:pt x="2025699" y="76348"/>
                </a:cubicBezTo>
                <a:cubicBezTo>
                  <a:pt x="2024880" y="73372"/>
                  <a:pt x="2023560" y="70898"/>
                  <a:pt x="2021736" y="68926"/>
                </a:cubicBezTo>
                <a:cubicBezTo>
                  <a:pt x="2019913" y="66954"/>
                  <a:pt x="2017551" y="65465"/>
                  <a:pt x="2014648" y="64461"/>
                </a:cubicBezTo>
                <a:cubicBezTo>
                  <a:pt x="2011746" y="63456"/>
                  <a:pt x="2008174" y="62954"/>
                  <a:pt x="2003933" y="62954"/>
                </a:cubicBezTo>
                <a:cubicBezTo>
                  <a:pt x="1999394" y="62954"/>
                  <a:pt x="1995319" y="63493"/>
                  <a:pt x="1991710" y="64572"/>
                </a:cubicBezTo>
                <a:cubicBezTo>
                  <a:pt x="1988101" y="65651"/>
                  <a:pt x="1984939" y="66842"/>
                  <a:pt x="1982223" y="68144"/>
                </a:cubicBezTo>
                <a:cubicBezTo>
                  <a:pt x="1979506" y="69447"/>
                  <a:pt x="1977237" y="70637"/>
                  <a:pt x="1975414" y="71716"/>
                </a:cubicBezTo>
                <a:cubicBezTo>
                  <a:pt x="1973591" y="72795"/>
                  <a:pt x="1972232" y="73335"/>
                  <a:pt x="1971339" y="73335"/>
                </a:cubicBezTo>
                <a:cubicBezTo>
                  <a:pt x="1970744" y="73335"/>
                  <a:pt x="1970223" y="73186"/>
                  <a:pt x="1969777" y="72888"/>
                </a:cubicBezTo>
                <a:cubicBezTo>
                  <a:pt x="1969330" y="72591"/>
                  <a:pt x="1968940" y="72144"/>
                  <a:pt x="1968605" y="71549"/>
                </a:cubicBezTo>
                <a:cubicBezTo>
                  <a:pt x="1968270" y="70953"/>
                  <a:pt x="1968028" y="70191"/>
                  <a:pt x="1967879" y="69260"/>
                </a:cubicBezTo>
                <a:cubicBezTo>
                  <a:pt x="1967730" y="68330"/>
                  <a:pt x="1967656" y="67307"/>
                  <a:pt x="1967656" y="66191"/>
                </a:cubicBezTo>
                <a:cubicBezTo>
                  <a:pt x="1967656" y="64331"/>
                  <a:pt x="1967786" y="62861"/>
                  <a:pt x="1968047" y="61782"/>
                </a:cubicBezTo>
                <a:cubicBezTo>
                  <a:pt x="1968307" y="60703"/>
                  <a:pt x="1968940" y="59680"/>
                  <a:pt x="1969944" y="58712"/>
                </a:cubicBezTo>
                <a:cubicBezTo>
                  <a:pt x="1970949" y="57745"/>
                  <a:pt x="1972679" y="56610"/>
                  <a:pt x="1975135" y="55308"/>
                </a:cubicBezTo>
                <a:cubicBezTo>
                  <a:pt x="1977590" y="54006"/>
                  <a:pt x="1980418" y="52815"/>
                  <a:pt x="1983618" y="51736"/>
                </a:cubicBezTo>
                <a:cubicBezTo>
                  <a:pt x="1986818" y="50657"/>
                  <a:pt x="1990315" y="49764"/>
                  <a:pt x="1994110" y="49057"/>
                </a:cubicBezTo>
                <a:cubicBezTo>
                  <a:pt x="1997905" y="48350"/>
                  <a:pt x="2001738" y="47997"/>
                  <a:pt x="2005607" y="47997"/>
                </a:cubicBezTo>
                <a:close/>
                <a:moveTo>
                  <a:pt x="1848668" y="47997"/>
                </a:moveTo>
                <a:cubicBezTo>
                  <a:pt x="1855365" y="47997"/>
                  <a:pt x="1861002" y="49131"/>
                  <a:pt x="1865579" y="51401"/>
                </a:cubicBezTo>
                <a:cubicBezTo>
                  <a:pt x="1870155" y="53671"/>
                  <a:pt x="1873857" y="56703"/>
                  <a:pt x="1876685" y="60498"/>
                </a:cubicBezTo>
                <a:cubicBezTo>
                  <a:pt x="1879513" y="64293"/>
                  <a:pt x="1881540" y="68740"/>
                  <a:pt x="1882768" y="73837"/>
                </a:cubicBezTo>
                <a:cubicBezTo>
                  <a:pt x="1883996" y="78934"/>
                  <a:pt x="1884610" y="85055"/>
                  <a:pt x="1884610" y="92199"/>
                </a:cubicBezTo>
                <a:lnTo>
                  <a:pt x="1884610" y="153479"/>
                </a:lnTo>
                <a:cubicBezTo>
                  <a:pt x="1884610" y="154074"/>
                  <a:pt x="1884461" y="154576"/>
                  <a:pt x="1884164" y="154985"/>
                </a:cubicBezTo>
                <a:cubicBezTo>
                  <a:pt x="1883866" y="155395"/>
                  <a:pt x="1883382" y="155748"/>
                  <a:pt x="1882712" y="156046"/>
                </a:cubicBezTo>
                <a:cubicBezTo>
                  <a:pt x="1882043" y="156344"/>
                  <a:pt x="1881113" y="156567"/>
                  <a:pt x="1879922" y="156716"/>
                </a:cubicBezTo>
                <a:cubicBezTo>
                  <a:pt x="1878731" y="156864"/>
                  <a:pt x="1877243" y="156939"/>
                  <a:pt x="1875457" y="156939"/>
                </a:cubicBezTo>
                <a:cubicBezTo>
                  <a:pt x="1873597" y="156939"/>
                  <a:pt x="1872071" y="156864"/>
                  <a:pt x="1870881" y="156716"/>
                </a:cubicBezTo>
                <a:cubicBezTo>
                  <a:pt x="1869690" y="156567"/>
                  <a:pt x="1868760" y="156344"/>
                  <a:pt x="1868090" y="156046"/>
                </a:cubicBezTo>
                <a:cubicBezTo>
                  <a:pt x="1867420" y="155748"/>
                  <a:pt x="1866937" y="155395"/>
                  <a:pt x="1866639" y="154985"/>
                </a:cubicBezTo>
                <a:cubicBezTo>
                  <a:pt x="1866341" y="154576"/>
                  <a:pt x="1866193" y="154074"/>
                  <a:pt x="1866193" y="153479"/>
                </a:cubicBezTo>
                <a:lnTo>
                  <a:pt x="1866193" y="94654"/>
                </a:lnTo>
                <a:cubicBezTo>
                  <a:pt x="1866193" y="88924"/>
                  <a:pt x="1865746" y="84311"/>
                  <a:pt x="1864853" y="80813"/>
                </a:cubicBezTo>
                <a:cubicBezTo>
                  <a:pt x="1863960" y="77316"/>
                  <a:pt x="1862658" y="74302"/>
                  <a:pt x="1860946" y="71772"/>
                </a:cubicBezTo>
                <a:cubicBezTo>
                  <a:pt x="1859235" y="69242"/>
                  <a:pt x="1857021" y="67307"/>
                  <a:pt x="1854305" y="65968"/>
                </a:cubicBezTo>
                <a:cubicBezTo>
                  <a:pt x="1851589" y="64628"/>
                  <a:pt x="1848445" y="63958"/>
                  <a:pt x="1844873" y="63958"/>
                </a:cubicBezTo>
                <a:cubicBezTo>
                  <a:pt x="1840259" y="63958"/>
                  <a:pt x="1835646" y="65596"/>
                  <a:pt x="1831032" y="68870"/>
                </a:cubicBezTo>
                <a:cubicBezTo>
                  <a:pt x="1826418" y="72144"/>
                  <a:pt x="1821581" y="76944"/>
                  <a:pt x="1816521" y="83269"/>
                </a:cubicBezTo>
                <a:lnTo>
                  <a:pt x="1816521" y="153479"/>
                </a:lnTo>
                <a:cubicBezTo>
                  <a:pt x="1816521" y="154074"/>
                  <a:pt x="1816372" y="154576"/>
                  <a:pt x="1816075" y="154985"/>
                </a:cubicBezTo>
                <a:cubicBezTo>
                  <a:pt x="1815777" y="155395"/>
                  <a:pt x="1815293" y="155748"/>
                  <a:pt x="1814624" y="156046"/>
                </a:cubicBezTo>
                <a:cubicBezTo>
                  <a:pt x="1813954" y="156344"/>
                  <a:pt x="1813024" y="156567"/>
                  <a:pt x="1811833" y="156716"/>
                </a:cubicBezTo>
                <a:cubicBezTo>
                  <a:pt x="1810642" y="156864"/>
                  <a:pt x="1809117" y="156939"/>
                  <a:pt x="1807257" y="156939"/>
                </a:cubicBezTo>
                <a:cubicBezTo>
                  <a:pt x="1805471" y="156939"/>
                  <a:pt x="1803982" y="156864"/>
                  <a:pt x="1802792" y="156716"/>
                </a:cubicBezTo>
                <a:cubicBezTo>
                  <a:pt x="1801601" y="156567"/>
                  <a:pt x="1800652" y="156344"/>
                  <a:pt x="1799945" y="156046"/>
                </a:cubicBezTo>
                <a:cubicBezTo>
                  <a:pt x="1799239" y="155748"/>
                  <a:pt x="1798755" y="155395"/>
                  <a:pt x="1798494" y="154985"/>
                </a:cubicBezTo>
                <a:cubicBezTo>
                  <a:pt x="1798234" y="154576"/>
                  <a:pt x="1798104" y="154074"/>
                  <a:pt x="1798104" y="153479"/>
                </a:cubicBezTo>
                <a:lnTo>
                  <a:pt x="1798104" y="53020"/>
                </a:lnTo>
                <a:cubicBezTo>
                  <a:pt x="1798104" y="52424"/>
                  <a:pt x="1798215" y="51922"/>
                  <a:pt x="1798439" y="51513"/>
                </a:cubicBezTo>
                <a:cubicBezTo>
                  <a:pt x="1798662" y="51103"/>
                  <a:pt x="1799108" y="50731"/>
                  <a:pt x="1799778" y="50397"/>
                </a:cubicBezTo>
                <a:cubicBezTo>
                  <a:pt x="1800448" y="50062"/>
                  <a:pt x="1801303" y="49838"/>
                  <a:pt x="1802345" y="49727"/>
                </a:cubicBezTo>
                <a:cubicBezTo>
                  <a:pt x="1803387" y="49615"/>
                  <a:pt x="1804764" y="49559"/>
                  <a:pt x="1806475" y="49559"/>
                </a:cubicBezTo>
                <a:cubicBezTo>
                  <a:pt x="1808112" y="49559"/>
                  <a:pt x="1809470" y="49615"/>
                  <a:pt x="1810549" y="49727"/>
                </a:cubicBezTo>
                <a:cubicBezTo>
                  <a:pt x="1811628" y="49838"/>
                  <a:pt x="1812466" y="50062"/>
                  <a:pt x="1813061" y="50397"/>
                </a:cubicBezTo>
                <a:cubicBezTo>
                  <a:pt x="1813656" y="50731"/>
                  <a:pt x="1814084" y="51103"/>
                  <a:pt x="1814345" y="51513"/>
                </a:cubicBezTo>
                <a:cubicBezTo>
                  <a:pt x="1814605" y="51922"/>
                  <a:pt x="1814735" y="52424"/>
                  <a:pt x="1814735" y="53020"/>
                </a:cubicBezTo>
                <a:lnTo>
                  <a:pt x="1814735" y="66303"/>
                </a:lnTo>
                <a:cubicBezTo>
                  <a:pt x="1820391" y="59977"/>
                  <a:pt x="1826028" y="55345"/>
                  <a:pt x="1831646" y="52406"/>
                </a:cubicBezTo>
                <a:cubicBezTo>
                  <a:pt x="1837264" y="49466"/>
                  <a:pt x="1842938" y="47997"/>
                  <a:pt x="1848668" y="47997"/>
                </a:cubicBezTo>
                <a:close/>
                <a:moveTo>
                  <a:pt x="1719857" y="47997"/>
                </a:moveTo>
                <a:cubicBezTo>
                  <a:pt x="1727075" y="47997"/>
                  <a:pt x="1733215" y="48815"/>
                  <a:pt x="1738275" y="50452"/>
                </a:cubicBezTo>
                <a:cubicBezTo>
                  <a:pt x="1743335" y="52089"/>
                  <a:pt x="1747428" y="54489"/>
                  <a:pt x="1750553" y="57652"/>
                </a:cubicBezTo>
                <a:cubicBezTo>
                  <a:pt x="1753678" y="60814"/>
                  <a:pt x="1755948" y="64740"/>
                  <a:pt x="1757362" y="69428"/>
                </a:cubicBezTo>
                <a:cubicBezTo>
                  <a:pt x="1758776" y="74116"/>
                  <a:pt x="1759483" y="79585"/>
                  <a:pt x="1759483" y="85836"/>
                </a:cubicBezTo>
                <a:lnTo>
                  <a:pt x="1759483" y="153590"/>
                </a:lnTo>
                <a:cubicBezTo>
                  <a:pt x="1759483" y="154483"/>
                  <a:pt x="1759185" y="155153"/>
                  <a:pt x="1758590" y="155599"/>
                </a:cubicBezTo>
                <a:cubicBezTo>
                  <a:pt x="1757995" y="156046"/>
                  <a:pt x="1757176" y="156381"/>
                  <a:pt x="1756134" y="156604"/>
                </a:cubicBezTo>
                <a:cubicBezTo>
                  <a:pt x="1755092" y="156827"/>
                  <a:pt x="1753567" y="156939"/>
                  <a:pt x="1751558" y="156939"/>
                </a:cubicBezTo>
                <a:cubicBezTo>
                  <a:pt x="1749623" y="156939"/>
                  <a:pt x="1748079" y="156827"/>
                  <a:pt x="1746925" y="156604"/>
                </a:cubicBezTo>
                <a:cubicBezTo>
                  <a:pt x="1745772" y="156381"/>
                  <a:pt x="1744935" y="156046"/>
                  <a:pt x="1744414" y="155599"/>
                </a:cubicBezTo>
                <a:cubicBezTo>
                  <a:pt x="1743893" y="155153"/>
                  <a:pt x="1743633" y="154483"/>
                  <a:pt x="1743633" y="153590"/>
                </a:cubicBezTo>
                <a:lnTo>
                  <a:pt x="1743633" y="143544"/>
                </a:lnTo>
                <a:cubicBezTo>
                  <a:pt x="1739242" y="148232"/>
                  <a:pt x="1734349" y="151879"/>
                  <a:pt x="1728954" y="154483"/>
                </a:cubicBezTo>
                <a:cubicBezTo>
                  <a:pt x="1723559" y="157088"/>
                  <a:pt x="1717848" y="158390"/>
                  <a:pt x="1711821" y="158390"/>
                </a:cubicBezTo>
                <a:cubicBezTo>
                  <a:pt x="1706537" y="158390"/>
                  <a:pt x="1701756" y="157702"/>
                  <a:pt x="1697477" y="156325"/>
                </a:cubicBezTo>
                <a:cubicBezTo>
                  <a:pt x="1693198" y="154948"/>
                  <a:pt x="1689552" y="152958"/>
                  <a:pt x="1686538" y="150353"/>
                </a:cubicBezTo>
                <a:cubicBezTo>
                  <a:pt x="1683525" y="147749"/>
                  <a:pt x="1681181" y="144549"/>
                  <a:pt x="1679506" y="140754"/>
                </a:cubicBezTo>
                <a:cubicBezTo>
                  <a:pt x="1677832" y="136959"/>
                  <a:pt x="1676995" y="132643"/>
                  <a:pt x="1676995" y="127806"/>
                </a:cubicBezTo>
                <a:cubicBezTo>
                  <a:pt x="1676995" y="122150"/>
                  <a:pt x="1678148" y="117239"/>
                  <a:pt x="1680455" y="113072"/>
                </a:cubicBezTo>
                <a:cubicBezTo>
                  <a:pt x="1682762" y="108905"/>
                  <a:pt x="1686073" y="105444"/>
                  <a:pt x="1690389" y="102691"/>
                </a:cubicBezTo>
                <a:cubicBezTo>
                  <a:pt x="1694705" y="99938"/>
                  <a:pt x="1699989" y="97873"/>
                  <a:pt x="1706240" y="96496"/>
                </a:cubicBezTo>
                <a:cubicBezTo>
                  <a:pt x="1712490" y="95119"/>
                  <a:pt x="1719522" y="94431"/>
                  <a:pt x="1727336" y="94431"/>
                </a:cubicBezTo>
                <a:lnTo>
                  <a:pt x="1741177" y="94431"/>
                </a:lnTo>
                <a:lnTo>
                  <a:pt x="1741177" y="86618"/>
                </a:lnTo>
                <a:cubicBezTo>
                  <a:pt x="1741177" y="82748"/>
                  <a:pt x="1740768" y="79325"/>
                  <a:pt x="1739949" y="76348"/>
                </a:cubicBezTo>
                <a:cubicBezTo>
                  <a:pt x="1739131" y="73372"/>
                  <a:pt x="1737810" y="70898"/>
                  <a:pt x="1735987" y="68926"/>
                </a:cubicBezTo>
                <a:cubicBezTo>
                  <a:pt x="1734163" y="66954"/>
                  <a:pt x="1731801" y="65465"/>
                  <a:pt x="1728899" y="64461"/>
                </a:cubicBezTo>
                <a:cubicBezTo>
                  <a:pt x="1725996" y="63456"/>
                  <a:pt x="1722425" y="62954"/>
                  <a:pt x="1718183" y="62954"/>
                </a:cubicBezTo>
                <a:cubicBezTo>
                  <a:pt x="1713644" y="62954"/>
                  <a:pt x="1709570" y="63493"/>
                  <a:pt x="1705960" y="64572"/>
                </a:cubicBezTo>
                <a:cubicBezTo>
                  <a:pt x="1702351" y="65651"/>
                  <a:pt x="1699189" y="66842"/>
                  <a:pt x="1696473" y="68144"/>
                </a:cubicBezTo>
                <a:cubicBezTo>
                  <a:pt x="1693757" y="69447"/>
                  <a:pt x="1691487" y="70637"/>
                  <a:pt x="1689664" y="71716"/>
                </a:cubicBezTo>
                <a:cubicBezTo>
                  <a:pt x="1687841" y="72795"/>
                  <a:pt x="1686483" y="73335"/>
                  <a:pt x="1685590" y="73335"/>
                </a:cubicBezTo>
                <a:cubicBezTo>
                  <a:pt x="1684994" y="73335"/>
                  <a:pt x="1684473" y="73186"/>
                  <a:pt x="1684027" y="72888"/>
                </a:cubicBezTo>
                <a:cubicBezTo>
                  <a:pt x="1683580" y="72591"/>
                  <a:pt x="1683190" y="72144"/>
                  <a:pt x="1682855" y="71549"/>
                </a:cubicBezTo>
                <a:cubicBezTo>
                  <a:pt x="1682520" y="70953"/>
                  <a:pt x="1682278" y="70191"/>
                  <a:pt x="1682129" y="69260"/>
                </a:cubicBezTo>
                <a:cubicBezTo>
                  <a:pt x="1681981" y="68330"/>
                  <a:pt x="1681906" y="67307"/>
                  <a:pt x="1681906" y="66191"/>
                </a:cubicBezTo>
                <a:cubicBezTo>
                  <a:pt x="1681906" y="64331"/>
                  <a:pt x="1682036" y="62861"/>
                  <a:pt x="1682297" y="61782"/>
                </a:cubicBezTo>
                <a:cubicBezTo>
                  <a:pt x="1682557" y="60703"/>
                  <a:pt x="1683190" y="59680"/>
                  <a:pt x="1684194" y="58712"/>
                </a:cubicBezTo>
                <a:cubicBezTo>
                  <a:pt x="1685199" y="57745"/>
                  <a:pt x="1686929" y="56610"/>
                  <a:pt x="1689385" y="55308"/>
                </a:cubicBezTo>
                <a:cubicBezTo>
                  <a:pt x="1691840" y="54006"/>
                  <a:pt x="1694668" y="52815"/>
                  <a:pt x="1697868" y="51736"/>
                </a:cubicBezTo>
                <a:cubicBezTo>
                  <a:pt x="1701068" y="50657"/>
                  <a:pt x="1704565" y="49764"/>
                  <a:pt x="1708360" y="49057"/>
                </a:cubicBezTo>
                <a:cubicBezTo>
                  <a:pt x="1712155" y="48350"/>
                  <a:pt x="1715988" y="47997"/>
                  <a:pt x="1719857" y="47997"/>
                </a:cubicBezTo>
                <a:close/>
                <a:moveTo>
                  <a:pt x="1495759" y="47997"/>
                </a:moveTo>
                <a:cubicBezTo>
                  <a:pt x="1498438" y="47997"/>
                  <a:pt x="1501117" y="48220"/>
                  <a:pt x="1503796" y="48666"/>
                </a:cubicBezTo>
                <a:cubicBezTo>
                  <a:pt x="1506475" y="49113"/>
                  <a:pt x="1508894" y="49671"/>
                  <a:pt x="1511052" y="50341"/>
                </a:cubicBezTo>
                <a:cubicBezTo>
                  <a:pt x="1513210" y="51010"/>
                  <a:pt x="1515051" y="51736"/>
                  <a:pt x="1516577" y="52517"/>
                </a:cubicBezTo>
                <a:cubicBezTo>
                  <a:pt x="1518102" y="53299"/>
                  <a:pt x="1519256" y="53987"/>
                  <a:pt x="1520037" y="54582"/>
                </a:cubicBezTo>
                <a:cubicBezTo>
                  <a:pt x="1520818" y="55178"/>
                  <a:pt x="1521339" y="55699"/>
                  <a:pt x="1521600" y="56145"/>
                </a:cubicBezTo>
                <a:cubicBezTo>
                  <a:pt x="1521860" y="56591"/>
                  <a:pt x="1522046" y="57094"/>
                  <a:pt x="1522158" y="57652"/>
                </a:cubicBezTo>
                <a:cubicBezTo>
                  <a:pt x="1522269" y="58210"/>
                  <a:pt x="1522381" y="58898"/>
                  <a:pt x="1522493" y="59717"/>
                </a:cubicBezTo>
                <a:cubicBezTo>
                  <a:pt x="1522604" y="60535"/>
                  <a:pt x="1522660" y="61540"/>
                  <a:pt x="1522660" y="62731"/>
                </a:cubicBezTo>
                <a:cubicBezTo>
                  <a:pt x="1522660" y="63996"/>
                  <a:pt x="1522604" y="65093"/>
                  <a:pt x="1522493" y="66023"/>
                </a:cubicBezTo>
                <a:cubicBezTo>
                  <a:pt x="1522381" y="66954"/>
                  <a:pt x="1522195" y="67716"/>
                  <a:pt x="1521935" y="68312"/>
                </a:cubicBezTo>
                <a:cubicBezTo>
                  <a:pt x="1521674" y="68907"/>
                  <a:pt x="1521358" y="69335"/>
                  <a:pt x="1520986" y="69595"/>
                </a:cubicBezTo>
                <a:cubicBezTo>
                  <a:pt x="1520614" y="69856"/>
                  <a:pt x="1520204" y="69986"/>
                  <a:pt x="1519758" y="69986"/>
                </a:cubicBezTo>
                <a:cubicBezTo>
                  <a:pt x="1519088" y="69986"/>
                  <a:pt x="1518121" y="69577"/>
                  <a:pt x="1516856" y="68758"/>
                </a:cubicBezTo>
                <a:cubicBezTo>
                  <a:pt x="1515591" y="67940"/>
                  <a:pt x="1513954" y="67065"/>
                  <a:pt x="1511944" y="66135"/>
                </a:cubicBezTo>
                <a:cubicBezTo>
                  <a:pt x="1509935" y="65205"/>
                  <a:pt x="1507573" y="64331"/>
                  <a:pt x="1504857" y="63512"/>
                </a:cubicBezTo>
                <a:cubicBezTo>
                  <a:pt x="1502140" y="62693"/>
                  <a:pt x="1499034" y="62284"/>
                  <a:pt x="1495536" y="62284"/>
                </a:cubicBezTo>
                <a:cubicBezTo>
                  <a:pt x="1492411" y="62284"/>
                  <a:pt x="1489657" y="62638"/>
                  <a:pt x="1487276" y="63345"/>
                </a:cubicBezTo>
                <a:cubicBezTo>
                  <a:pt x="1484895" y="64051"/>
                  <a:pt x="1482942" y="65056"/>
                  <a:pt x="1481416" y="66358"/>
                </a:cubicBezTo>
                <a:cubicBezTo>
                  <a:pt x="1479891" y="67661"/>
                  <a:pt x="1478737" y="69205"/>
                  <a:pt x="1477956" y="70991"/>
                </a:cubicBezTo>
                <a:cubicBezTo>
                  <a:pt x="1477175" y="72777"/>
                  <a:pt x="1476784" y="74711"/>
                  <a:pt x="1476784" y="76795"/>
                </a:cubicBezTo>
                <a:cubicBezTo>
                  <a:pt x="1476784" y="79697"/>
                  <a:pt x="1477528" y="82134"/>
                  <a:pt x="1479016" y="84106"/>
                </a:cubicBezTo>
                <a:cubicBezTo>
                  <a:pt x="1480505" y="86078"/>
                  <a:pt x="1482439" y="87808"/>
                  <a:pt x="1484821" y="89296"/>
                </a:cubicBezTo>
                <a:cubicBezTo>
                  <a:pt x="1487202" y="90785"/>
                  <a:pt x="1489918" y="92124"/>
                  <a:pt x="1492969" y="93315"/>
                </a:cubicBezTo>
                <a:cubicBezTo>
                  <a:pt x="1496020" y="94505"/>
                  <a:pt x="1499127" y="95733"/>
                  <a:pt x="1502289" y="96998"/>
                </a:cubicBezTo>
                <a:cubicBezTo>
                  <a:pt x="1505452" y="98263"/>
                  <a:pt x="1508577" y="99677"/>
                  <a:pt x="1511665" y="101240"/>
                </a:cubicBezTo>
                <a:cubicBezTo>
                  <a:pt x="1514754" y="102803"/>
                  <a:pt x="1517488" y="104700"/>
                  <a:pt x="1519870" y="106933"/>
                </a:cubicBezTo>
                <a:cubicBezTo>
                  <a:pt x="1522251" y="109165"/>
                  <a:pt x="1524167" y="111844"/>
                  <a:pt x="1525618" y="114969"/>
                </a:cubicBezTo>
                <a:cubicBezTo>
                  <a:pt x="1527069" y="118095"/>
                  <a:pt x="1527795" y="121815"/>
                  <a:pt x="1527795" y="126131"/>
                </a:cubicBezTo>
                <a:cubicBezTo>
                  <a:pt x="1527795" y="131266"/>
                  <a:pt x="1526846" y="135842"/>
                  <a:pt x="1524948" y="139861"/>
                </a:cubicBezTo>
                <a:cubicBezTo>
                  <a:pt x="1523051" y="143879"/>
                  <a:pt x="1520353" y="147265"/>
                  <a:pt x="1516856" y="150018"/>
                </a:cubicBezTo>
                <a:cubicBezTo>
                  <a:pt x="1513358" y="152772"/>
                  <a:pt x="1509191" y="154855"/>
                  <a:pt x="1504354" y="156269"/>
                </a:cubicBezTo>
                <a:cubicBezTo>
                  <a:pt x="1499517" y="157683"/>
                  <a:pt x="1494197" y="158390"/>
                  <a:pt x="1488392" y="158390"/>
                </a:cubicBezTo>
                <a:cubicBezTo>
                  <a:pt x="1484821" y="158390"/>
                  <a:pt x="1481416" y="158111"/>
                  <a:pt x="1478179" y="157553"/>
                </a:cubicBezTo>
                <a:cubicBezTo>
                  <a:pt x="1474942" y="156995"/>
                  <a:pt x="1472040" y="156288"/>
                  <a:pt x="1469473" y="155432"/>
                </a:cubicBezTo>
                <a:cubicBezTo>
                  <a:pt x="1466905" y="154576"/>
                  <a:pt x="1464729" y="153683"/>
                  <a:pt x="1462943" y="152753"/>
                </a:cubicBezTo>
                <a:cubicBezTo>
                  <a:pt x="1461157" y="151823"/>
                  <a:pt x="1459855" y="150986"/>
                  <a:pt x="1459036" y="150242"/>
                </a:cubicBezTo>
                <a:cubicBezTo>
                  <a:pt x="1458218" y="149497"/>
                  <a:pt x="1457622" y="148456"/>
                  <a:pt x="1457250" y="147116"/>
                </a:cubicBezTo>
                <a:cubicBezTo>
                  <a:pt x="1456878" y="145777"/>
                  <a:pt x="1456692" y="143954"/>
                  <a:pt x="1456692" y="141647"/>
                </a:cubicBezTo>
                <a:cubicBezTo>
                  <a:pt x="1456692" y="140233"/>
                  <a:pt x="1456766" y="139042"/>
                  <a:pt x="1456915" y="138075"/>
                </a:cubicBezTo>
                <a:cubicBezTo>
                  <a:pt x="1457064" y="137108"/>
                  <a:pt x="1457250" y="136326"/>
                  <a:pt x="1457473" y="135731"/>
                </a:cubicBezTo>
                <a:cubicBezTo>
                  <a:pt x="1457697" y="135136"/>
                  <a:pt x="1458013" y="134708"/>
                  <a:pt x="1458422" y="134447"/>
                </a:cubicBezTo>
                <a:cubicBezTo>
                  <a:pt x="1458831" y="134187"/>
                  <a:pt x="1459297" y="134057"/>
                  <a:pt x="1459817" y="134057"/>
                </a:cubicBezTo>
                <a:cubicBezTo>
                  <a:pt x="1460636" y="134057"/>
                  <a:pt x="1461845" y="134559"/>
                  <a:pt x="1463445" y="135563"/>
                </a:cubicBezTo>
                <a:cubicBezTo>
                  <a:pt x="1465045" y="136568"/>
                  <a:pt x="1467017" y="137666"/>
                  <a:pt x="1469361" y="138856"/>
                </a:cubicBezTo>
                <a:cubicBezTo>
                  <a:pt x="1471705" y="140047"/>
                  <a:pt x="1474477" y="141144"/>
                  <a:pt x="1477677" y="142149"/>
                </a:cubicBezTo>
                <a:cubicBezTo>
                  <a:pt x="1480877" y="143154"/>
                  <a:pt x="1484560" y="143656"/>
                  <a:pt x="1488727" y="143656"/>
                </a:cubicBezTo>
                <a:cubicBezTo>
                  <a:pt x="1491853" y="143656"/>
                  <a:pt x="1494680" y="143321"/>
                  <a:pt x="1497210" y="142651"/>
                </a:cubicBezTo>
                <a:cubicBezTo>
                  <a:pt x="1499741" y="141982"/>
                  <a:pt x="1501936" y="140996"/>
                  <a:pt x="1503796" y="139693"/>
                </a:cubicBezTo>
                <a:cubicBezTo>
                  <a:pt x="1505656" y="138391"/>
                  <a:pt x="1507089" y="136735"/>
                  <a:pt x="1508094" y="134726"/>
                </a:cubicBezTo>
                <a:cubicBezTo>
                  <a:pt x="1509098" y="132717"/>
                  <a:pt x="1509600" y="130336"/>
                  <a:pt x="1509600" y="127583"/>
                </a:cubicBezTo>
                <a:cubicBezTo>
                  <a:pt x="1509600" y="124755"/>
                  <a:pt x="1508875" y="122374"/>
                  <a:pt x="1507424" y="120439"/>
                </a:cubicBezTo>
                <a:cubicBezTo>
                  <a:pt x="1505973" y="118504"/>
                  <a:pt x="1504057" y="116792"/>
                  <a:pt x="1501675" y="115304"/>
                </a:cubicBezTo>
                <a:cubicBezTo>
                  <a:pt x="1499294" y="113816"/>
                  <a:pt x="1496615" y="112495"/>
                  <a:pt x="1493639" y="111342"/>
                </a:cubicBezTo>
                <a:cubicBezTo>
                  <a:pt x="1490662" y="110188"/>
                  <a:pt x="1487592" y="108979"/>
                  <a:pt x="1484430" y="107714"/>
                </a:cubicBezTo>
                <a:cubicBezTo>
                  <a:pt x="1481267" y="106449"/>
                  <a:pt x="1478179" y="105016"/>
                  <a:pt x="1475165" y="103417"/>
                </a:cubicBezTo>
                <a:cubicBezTo>
                  <a:pt x="1472152" y="101817"/>
                  <a:pt x="1469454" y="99863"/>
                  <a:pt x="1467073" y="97556"/>
                </a:cubicBezTo>
                <a:cubicBezTo>
                  <a:pt x="1464692" y="95250"/>
                  <a:pt x="1462775" y="92496"/>
                  <a:pt x="1461324" y="89296"/>
                </a:cubicBezTo>
                <a:cubicBezTo>
                  <a:pt x="1459873" y="86097"/>
                  <a:pt x="1459148" y="82264"/>
                  <a:pt x="1459148" y="77799"/>
                </a:cubicBezTo>
                <a:cubicBezTo>
                  <a:pt x="1459148" y="73856"/>
                  <a:pt x="1459910" y="70079"/>
                  <a:pt x="1461436" y="66470"/>
                </a:cubicBezTo>
                <a:cubicBezTo>
                  <a:pt x="1462961" y="62861"/>
                  <a:pt x="1465250" y="59698"/>
                  <a:pt x="1468301" y="56982"/>
                </a:cubicBezTo>
                <a:cubicBezTo>
                  <a:pt x="1471352" y="54266"/>
                  <a:pt x="1475165" y="52089"/>
                  <a:pt x="1479742" y="50452"/>
                </a:cubicBezTo>
                <a:cubicBezTo>
                  <a:pt x="1484318" y="48815"/>
                  <a:pt x="1489657" y="47997"/>
                  <a:pt x="1495759" y="47997"/>
                </a:cubicBezTo>
                <a:close/>
                <a:moveTo>
                  <a:pt x="1391952" y="47997"/>
                </a:moveTo>
                <a:cubicBezTo>
                  <a:pt x="1399840" y="47997"/>
                  <a:pt x="1406556" y="49262"/>
                  <a:pt x="1412099" y="51792"/>
                </a:cubicBezTo>
                <a:cubicBezTo>
                  <a:pt x="1417643" y="54322"/>
                  <a:pt x="1422201" y="57726"/>
                  <a:pt x="1425773" y="62005"/>
                </a:cubicBezTo>
                <a:cubicBezTo>
                  <a:pt x="1429345" y="66284"/>
                  <a:pt x="1431968" y="71307"/>
                  <a:pt x="1433642" y="77074"/>
                </a:cubicBezTo>
                <a:cubicBezTo>
                  <a:pt x="1435317" y="82841"/>
                  <a:pt x="1436154" y="88999"/>
                  <a:pt x="1436154" y="95547"/>
                </a:cubicBezTo>
                <a:lnTo>
                  <a:pt x="1436154" y="98896"/>
                </a:lnTo>
                <a:cubicBezTo>
                  <a:pt x="1436154" y="101798"/>
                  <a:pt x="1435425" y="103863"/>
                  <a:pt x="1433968" y="105091"/>
                </a:cubicBezTo>
                <a:cubicBezTo>
                  <a:pt x="1432510" y="106319"/>
                  <a:pt x="1430847" y="106933"/>
                  <a:pt x="1428977" y="106933"/>
                </a:cubicBezTo>
                <a:lnTo>
                  <a:pt x="1362819" y="106933"/>
                </a:lnTo>
                <a:cubicBezTo>
                  <a:pt x="1362819" y="112514"/>
                  <a:pt x="1363379" y="117537"/>
                  <a:pt x="1364501" y="122001"/>
                </a:cubicBezTo>
                <a:cubicBezTo>
                  <a:pt x="1365622" y="126466"/>
                  <a:pt x="1367492" y="130299"/>
                  <a:pt x="1370109" y="133498"/>
                </a:cubicBezTo>
                <a:cubicBezTo>
                  <a:pt x="1372726" y="136698"/>
                  <a:pt x="1376129" y="139154"/>
                  <a:pt x="1380316" y="140865"/>
                </a:cubicBezTo>
                <a:cubicBezTo>
                  <a:pt x="1384504" y="142577"/>
                  <a:pt x="1389626" y="143433"/>
                  <a:pt x="1395682" y="143433"/>
                </a:cubicBezTo>
                <a:cubicBezTo>
                  <a:pt x="1400468" y="143433"/>
                  <a:pt x="1404730" y="143042"/>
                  <a:pt x="1408469" y="142261"/>
                </a:cubicBezTo>
                <a:cubicBezTo>
                  <a:pt x="1412208" y="141479"/>
                  <a:pt x="1415442" y="140605"/>
                  <a:pt x="1418171" y="139638"/>
                </a:cubicBezTo>
                <a:cubicBezTo>
                  <a:pt x="1420901" y="138670"/>
                  <a:pt x="1423144" y="137796"/>
                  <a:pt x="1424902" y="137015"/>
                </a:cubicBezTo>
                <a:cubicBezTo>
                  <a:pt x="1426659" y="136233"/>
                  <a:pt x="1427987" y="135842"/>
                  <a:pt x="1428884" y="135842"/>
                </a:cubicBezTo>
                <a:cubicBezTo>
                  <a:pt x="1429408" y="135842"/>
                  <a:pt x="1429875" y="135973"/>
                  <a:pt x="1430286" y="136233"/>
                </a:cubicBezTo>
                <a:cubicBezTo>
                  <a:pt x="1430697" y="136494"/>
                  <a:pt x="1431015" y="136884"/>
                  <a:pt x="1431239" y="137405"/>
                </a:cubicBezTo>
                <a:cubicBezTo>
                  <a:pt x="1431463" y="137926"/>
                  <a:pt x="1431632" y="138652"/>
                  <a:pt x="1431744" y="139582"/>
                </a:cubicBezTo>
                <a:cubicBezTo>
                  <a:pt x="1431856" y="140512"/>
                  <a:pt x="1431912" y="141647"/>
                  <a:pt x="1431912" y="142986"/>
                </a:cubicBezTo>
                <a:cubicBezTo>
                  <a:pt x="1431912" y="143954"/>
                  <a:pt x="1431875" y="144791"/>
                  <a:pt x="1431801" y="145498"/>
                </a:cubicBezTo>
                <a:cubicBezTo>
                  <a:pt x="1431726" y="146205"/>
                  <a:pt x="1431633" y="146837"/>
                  <a:pt x="1431521" y="147395"/>
                </a:cubicBezTo>
                <a:cubicBezTo>
                  <a:pt x="1431410" y="147953"/>
                  <a:pt x="1431224" y="148456"/>
                  <a:pt x="1430963" y="148902"/>
                </a:cubicBezTo>
                <a:cubicBezTo>
                  <a:pt x="1430703" y="149349"/>
                  <a:pt x="1430368" y="149776"/>
                  <a:pt x="1429959" y="150186"/>
                </a:cubicBezTo>
                <a:cubicBezTo>
                  <a:pt x="1429550" y="150595"/>
                  <a:pt x="1428340" y="151265"/>
                  <a:pt x="1426331" y="152195"/>
                </a:cubicBezTo>
                <a:cubicBezTo>
                  <a:pt x="1424322" y="153125"/>
                  <a:pt x="1421717" y="154037"/>
                  <a:pt x="1418518" y="154930"/>
                </a:cubicBezTo>
                <a:cubicBezTo>
                  <a:pt x="1415318" y="155823"/>
                  <a:pt x="1411616" y="156623"/>
                  <a:pt x="1407411" y="157330"/>
                </a:cubicBezTo>
                <a:cubicBezTo>
                  <a:pt x="1403207" y="158036"/>
                  <a:pt x="1398723" y="158390"/>
                  <a:pt x="1393961" y="158390"/>
                </a:cubicBezTo>
                <a:cubicBezTo>
                  <a:pt x="1385701" y="158390"/>
                  <a:pt x="1378464" y="157237"/>
                  <a:pt x="1372251" y="154930"/>
                </a:cubicBezTo>
                <a:cubicBezTo>
                  <a:pt x="1366037" y="152623"/>
                  <a:pt x="1360810" y="149200"/>
                  <a:pt x="1356568" y="144661"/>
                </a:cubicBezTo>
                <a:cubicBezTo>
                  <a:pt x="1352326" y="140121"/>
                  <a:pt x="1349127" y="134429"/>
                  <a:pt x="1346969" y="127583"/>
                </a:cubicBezTo>
                <a:cubicBezTo>
                  <a:pt x="1344810" y="120736"/>
                  <a:pt x="1343731" y="112774"/>
                  <a:pt x="1343731" y="103696"/>
                </a:cubicBezTo>
                <a:cubicBezTo>
                  <a:pt x="1343731" y="95064"/>
                  <a:pt x="1344848" y="87306"/>
                  <a:pt x="1347080" y="80423"/>
                </a:cubicBezTo>
                <a:cubicBezTo>
                  <a:pt x="1349313" y="73539"/>
                  <a:pt x="1352531" y="67698"/>
                  <a:pt x="1356735" y="62898"/>
                </a:cubicBezTo>
                <a:cubicBezTo>
                  <a:pt x="1360940" y="58098"/>
                  <a:pt x="1366019" y="54415"/>
                  <a:pt x="1371972" y="51848"/>
                </a:cubicBezTo>
                <a:cubicBezTo>
                  <a:pt x="1377925" y="49280"/>
                  <a:pt x="1384585" y="47997"/>
                  <a:pt x="1391952" y="47997"/>
                </a:cubicBezTo>
                <a:close/>
                <a:moveTo>
                  <a:pt x="1270806" y="47997"/>
                </a:moveTo>
                <a:cubicBezTo>
                  <a:pt x="1279066" y="47997"/>
                  <a:pt x="1286265" y="49225"/>
                  <a:pt x="1292404" y="51680"/>
                </a:cubicBezTo>
                <a:cubicBezTo>
                  <a:pt x="1298544" y="54136"/>
                  <a:pt x="1303660" y="57708"/>
                  <a:pt x="1307752" y="62396"/>
                </a:cubicBezTo>
                <a:cubicBezTo>
                  <a:pt x="1311845" y="67084"/>
                  <a:pt x="1314915" y="72777"/>
                  <a:pt x="1316961" y="79474"/>
                </a:cubicBezTo>
                <a:cubicBezTo>
                  <a:pt x="1319007" y="86171"/>
                  <a:pt x="1320031" y="93724"/>
                  <a:pt x="1320031" y="102133"/>
                </a:cubicBezTo>
                <a:cubicBezTo>
                  <a:pt x="1320031" y="110318"/>
                  <a:pt x="1318952" y="117853"/>
                  <a:pt x="1316794" y="124736"/>
                </a:cubicBezTo>
                <a:cubicBezTo>
                  <a:pt x="1314636" y="131619"/>
                  <a:pt x="1311417" y="137554"/>
                  <a:pt x="1307138" y="142540"/>
                </a:cubicBezTo>
                <a:cubicBezTo>
                  <a:pt x="1302860" y="147525"/>
                  <a:pt x="1297502" y="151414"/>
                  <a:pt x="1291065" y="154204"/>
                </a:cubicBezTo>
                <a:cubicBezTo>
                  <a:pt x="1284628" y="156995"/>
                  <a:pt x="1277168" y="158390"/>
                  <a:pt x="1268685" y="158390"/>
                </a:cubicBezTo>
                <a:cubicBezTo>
                  <a:pt x="1260425" y="158390"/>
                  <a:pt x="1253225" y="157162"/>
                  <a:pt x="1247086" y="154706"/>
                </a:cubicBezTo>
                <a:cubicBezTo>
                  <a:pt x="1240947" y="152251"/>
                  <a:pt x="1235831" y="148679"/>
                  <a:pt x="1231738" y="143991"/>
                </a:cubicBezTo>
                <a:cubicBezTo>
                  <a:pt x="1227646" y="139303"/>
                  <a:pt x="1224595" y="133610"/>
                  <a:pt x="1222585" y="126913"/>
                </a:cubicBezTo>
                <a:cubicBezTo>
                  <a:pt x="1220576" y="120216"/>
                  <a:pt x="1219572" y="112625"/>
                  <a:pt x="1219572" y="104142"/>
                </a:cubicBezTo>
                <a:cubicBezTo>
                  <a:pt x="1219572" y="95957"/>
                  <a:pt x="1220632" y="88422"/>
                  <a:pt x="1222753" y="81539"/>
                </a:cubicBezTo>
                <a:cubicBezTo>
                  <a:pt x="1224874" y="74656"/>
                  <a:pt x="1228073" y="68721"/>
                  <a:pt x="1232352" y="63735"/>
                </a:cubicBezTo>
                <a:cubicBezTo>
                  <a:pt x="1236631" y="58749"/>
                  <a:pt x="1241970" y="54880"/>
                  <a:pt x="1248370" y="52127"/>
                </a:cubicBezTo>
                <a:cubicBezTo>
                  <a:pt x="1254769" y="49373"/>
                  <a:pt x="1262248" y="47997"/>
                  <a:pt x="1270806" y="47997"/>
                </a:cubicBezTo>
                <a:close/>
                <a:moveTo>
                  <a:pt x="1072157" y="47997"/>
                </a:moveTo>
                <a:cubicBezTo>
                  <a:pt x="1079376" y="47997"/>
                  <a:pt x="1085515" y="48815"/>
                  <a:pt x="1090575" y="50452"/>
                </a:cubicBezTo>
                <a:cubicBezTo>
                  <a:pt x="1095635" y="52089"/>
                  <a:pt x="1099728" y="54489"/>
                  <a:pt x="1102853" y="57652"/>
                </a:cubicBezTo>
                <a:cubicBezTo>
                  <a:pt x="1105979" y="60814"/>
                  <a:pt x="1108248" y="64740"/>
                  <a:pt x="1109662" y="69428"/>
                </a:cubicBezTo>
                <a:cubicBezTo>
                  <a:pt x="1111076" y="74116"/>
                  <a:pt x="1111783" y="79585"/>
                  <a:pt x="1111783" y="85836"/>
                </a:cubicBezTo>
                <a:lnTo>
                  <a:pt x="1111783" y="153590"/>
                </a:lnTo>
                <a:cubicBezTo>
                  <a:pt x="1111783" y="154483"/>
                  <a:pt x="1111485" y="155153"/>
                  <a:pt x="1110890" y="155599"/>
                </a:cubicBezTo>
                <a:cubicBezTo>
                  <a:pt x="1110295" y="156046"/>
                  <a:pt x="1109476" y="156381"/>
                  <a:pt x="1108434" y="156604"/>
                </a:cubicBezTo>
                <a:cubicBezTo>
                  <a:pt x="1107392" y="156827"/>
                  <a:pt x="1105867" y="156939"/>
                  <a:pt x="1103858" y="156939"/>
                </a:cubicBezTo>
                <a:cubicBezTo>
                  <a:pt x="1101923" y="156939"/>
                  <a:pt x="1100379" y="156827"/>
                  <a:pt x="1099225" y="156604"/>
                </a:cubicBezTo>
                <a:cubicBezTo>
                  <a:pt x="1098072" y="156381"/>
                  <a:pt x="1097235" y="156046"/>
                  <a:pt x="1096714" y="155599"/>
                </a:cubicBezTo>
                <a:cubicBezTo>
                  <a:pt x="1096193" y="155153"/>
                  <a:pt x="1095933" y="154483"/>
                  <a:pt x="1095933" y="153590"/>
                </a:cubicBezTo>
                <a:lnTo>
                  <a:pt x="1095933" y="143544"/>
                </a:lnTo>
                <a:cubicBezTo>
                  <a:pt x="1091542" y="148232"/>
                  <a:pt x="1086650" y="151879"/>
                  <a:pt x="1081254" y="154483"/>
                </a:cubicBezTo>
                <a:cubicBezTo>
                  <a:pt x="1075859" y="157088"/>
                  <a:pt x="1070148" y="158390"/>
                  <a:pt x="1064121" y="158390"/>
                </a:cubicBezTo>
                <a:cubicBezTo>
                  <a:pt x="1058837" y="158390"/>
                  <a:pt x="1054056" y="157702"/>
                  <a:pt x="1049777" y="156325"/>
                </a:cubicBezTo>
                <a:cubicBezTo>
                  <a:pt x="1045499" y="154948"/>
                  <a:pt x="1041852" y="152958"/>
                  <a:pt x="1038838" y="150353"/>
                </a:cubicBezTo>
                <a:cubicBezTo>
                  <a:pt x="1035825" y="147749"/>
                  <a:pt x="1033481" y="144549"/>
                  <a:pt x="1031806" y="140754"/>
                </a:cubicBezTo>
                <a:cubicBezTo>
                  <a:pt x="1030132" y="136959"/>
                  <a:pt x="1029295" y="132643"/>
                  <a:pt x="1029295" y="127806"/>
                </a:cubicBezTo>
                <a:cubicBezTo>
                  <a:pt x="1029295" y="122150"/>
                  <a:pt x="1030448" y="117239"/>
                  <a:pt x="1032755" y="113072"/>
                </a:cubicBezTo>
                <a:cubicBezTo>
                  <a:pt x="1035062" y="108905"/>
                  <a:pt x="1038373" y="105444"/>
                  <a:pt x="1042689" y="102691"/>
                </a:cubicBezTo>
                <a:cubicBezTo>
                  <a:pt x="1047005" y="99938"/>
                  <a:pt x="1052289" y="97873"/>
                  <a:pt x="1058540" y="96496"/>
                </a:cubicBezTo>
                <a:cubicBezTo>
                  <a:pt x="1064790" y="95119"/>
                  <a:pt x="1071823" y="94431"/>
                  <a:pt x="1079636" y="94431"/>
                </a:cubicBezTo>
                <a:lnTo>
                  <a:pt x="1093477" y="94431"/>
                </a:lnTo>
                <a:lnTo>
                  <a:pt x="1093477" y="86618"/>
                </a:lnTo>
                <a:cubicBezTo>
                  <a:pt x="1093477" y="82748"/>
                  <a:pt x="1093068" y="79325"/>
                  <a:pt x="1092249" y="76348"/>
                </a:cubicBezTo>
                <a:cubicBezTo>
                  <a:pt x="1091431" y="73372"/>
                  <a:pt x="1090110" y="70898"/>
                  <a:pt x="1088287" y="68926"/>
                </a:cubicBezTo>
                <a:cubicBezTo>
                  <a:pt x="1086463" y="66954"/>
                  <a:pt x="1084101" y="65465"/>
                  <a:pt x="1081199" y="64461"/>
                </a:cubicBezTo>
                <a:cubicBezTo>
                  <a:pt x="1078297" y="63456"/>
                  <a:pt x="1074725" y="62954"/>
                  <a:pt x="1070483" y="62954"/>
                </a:cubicBezTo>
                <a:cubicBezTo>
                  <a:pt x="1065944" y="62954"/>
                  <a:pt x="1061870" y="63493"/>
                  <a:pt x="1058261" y="64572"/>
                </a:cubicBezTo>
                <a:cubicBezTo>
                  <a:pt x="1054651" y="65651"/>
                  <a:pt x="1051489" y="66842"/>
                  <a:pt x="1048773" y="68144"/>
                </a:cubicBezTo>
                <a:cubicBezTo>
                  <a:pt x="1046057" y="69447"/>
                  <a:pt x="1043787" y="70637"/>
                  <a:pt x="1041964" y="71716"/>
                </a:cubicBezTo>
                <a:cubicBezTo>
                  <a:pt x="1040141" y="72795"/>
                  <a:pt x="1038783" y="73335"/>
                  <a:pt x="1037890" y="73335"/>
                </a:cubicBezTo>
                <a:cubicBezTo>
                  <a:pt x="1037294" y="73335"/>
                  <a:pt x="1036773" y="73186"/>
                  <a:pt x="1036327" y="72888"/>
                </a:cubicBezTo>
                <a:cubicBezTo>
                  <a:pt x="1035881" y="72591"/>
                  <a:pt x="1035490" y="72144"/>
                  <a:pt x="1035155" y="71549"/>
                </a:cubicBezTo>
                <a:cubicBezTo>
                  <a:pt x="1034820" y="70953"/>
                  <a:pt x="1034578" y="70191"/>
                  <a:pt x="1034429" y="69260"/>
                </a:cubicBezTo>
                <a:cubicBezTo>
                  <a:pt x="1034281" y="68330"/>
                  <a:pt x="1034206" y="67307"/>
                  <a:pt x="1034206" y="66191"/>
                </a:cubicBezTo>
                <a:cubicBezTo>
                  <a:pt x="1034206" y="64331"/>
                  <a:pt x="1034336" y="62861"/>
                  <a:pt x="1034597" y="61782"/>
                </a:cubicBezTo>
                <a:cubicBezTo>
                  <a:pt x="1034857" y="60703"/>
                  <a:pt x="1035490" y="59680"/>
                  <a:pt x="1036494" y="58712"/>
                </a:cubicBezTo>
                <a:cubicBezTo>
                  <a:pt x="1037499" y="57745"/>
                  <a:pt x="1039229" y="56610"/>
                  <a:pt x="1041685" y="55308"/>
                </a:cubicBezTo>
                <a:cubicBezTo>
                  <a:pt x="1044140" y="54006"/>
                  <a:pt x="1046968" y="52815"/>
                  <a:pt x="1050168" y="51736"/>
                </a:cubicBezTo>
                <a:cubicBezTo>
                  <a:pt x="1053368" y="50657"/>
                  <a:pt x="1056865" y="49764"/>
                  <a:pt x="1060660" y="49057"/>
                </a:cubicBezTo>
                <a:cubicBezTo>
                  <a:pt x="1064456" y="48350"/>
                  <a:pt x="1068288" y="47997"/>
                  <a:pt x="1072157" y="47997"/>
                </a:cubicBezTo>
                <a:close/>
                <a:moveTo>
                  <a:pt x="880281" y="47997"/>
                </a:moveTo>
                <a:cubicBezTo>
                  <a:pt x="888541" y="47997"/>
                  <a:pt x="895740" y="49225"/>
                  <a:pt x="901879" y="51680"/>
                </a:cubicBezTo>
                <a:cubicBezTo>
                  <a:pt x="908019" y="54136"/>
                  <a:pt x="913135" y="57708"/>
                  <a:pt x="917227" y="62396"/>
                </a:cubicBezTo>
                <a:cubicBezTo>
                  <a:pt x="921320" y="67084"/>
                  <a:pt x="924390" y="72777"/>
                  <a:pt x="926436" y="79474"/>
                </a:cubicBezTo>
                <a:cubicBezTo>
                  <a:pt x="928482" y="86171"/>
                  <a:pt x="929506" y="93724"/>
                  <a:pt x="929506" y="102133"/>
                </a:cubicBezTo>
                <a:cubicBezTo>
                  <a:pt x="929506" y="110318"/>
                  <a:pt x="928427" y="117853"/>
                  <a:pt x="926269" y="124736"/>
                </a:cubicBezTo>
                <a:cubicBezTo>
                  <a:pt x="924111" y="131619"/>
                  <a:pt x="920892" y="137554"/>
                  <a:pt x="916613" y="142540"/>
                </a:cubicBezTo>
                <a:cubicBezTo>
                  <a:pt x="912335" y="147525"/>
                  <a:pt x="906977" y="151414"/>
                  <a:pt x="900540" y="154204"/>
                </a:cubicBezTo>
                <a:cubicBezTo>
                  <a:pt x="894103" y="156995"/>
                  <a:pt x="886643" y="158390"/>
                  <a:pt x="878160" y="158390"/>
                </a:cubicBezTo>
                <a:cubicBezTo>
                  <a:pt x="869900" y="158390"/>
                  <a:pt x="862700" y="157162"/>
                  <a:pt x="856561" y="154706"/>
                </a:cubicBezTo>
                <a:cubicBezTo>
                  <a:pt x="850422" y="152251"/>
                  <a:pt x="845306" y="148679"/>
                  <a:pt x="841213" y="143991"/>
                </a:cubicBezTo>
                <a:cubicBezTo>
                  <a:pt x="837121" y="139303"/>
                  <a:pt x="834070" y="133610"/>
                  <a:pt x="832060" y="126913"/>
                </a:cubicBezTo>
                <a:cubicBezTo>
                  <a:pt x="830051" y="120216"/>
                  <a:pt x="829047" y="112625"/>
                  <a:pt x="829047" y="104142"/>
                </a:cubicBezTo>
                <a:cubicBezTo>
                  <a:pt x="829047" y="95957"/>
                  <a:pt x="830107" y="88422"/>
                  <a:pt x="832228" y="81539"/>
                </a:cubicBezTo>
                <a:cubicBezTo>
                  <a:pt x="834349" y="74656"/>
                  <a:pt x="837548" y="68721"/>
                  <a:pt x="841827" y="63735"/>
                </a:cubicBezTo>
                <a:cubicBezTo>
                  <a:pt x="846106" y="58749"/>
                  <a:pt x="851445" y="54880"/>
                  <a:pt x="857845" y="52127"/>
                </a:cubicBezTo>
                <a:cubicBezTo>
                  <a:pt x="864244" y="49373"/>
                  <a:pt x="871723" y="47997"/>
                  <a:pt x="880281" y="47997"/>
                </a:cubicBezTo>
                <a:close/>
                <a:moveTo>
                  <a:pt x="764158" y="47997"/>
                </a:moveTo>
                <a:cubicBezTo>
                  <a:pt x="771450" y="47997"/>
                  <a:pt x="777664" y="49411"/>
                  <a:pt x="782798" y="52238"/>
                </a:cubicBezTo>
                <a:cubicBezTo>
                  <a:pt x="787933" y="55066"/>
                  <a:pt x="792119" y="58936"/>
                  <a:pt x="795356" y="63847"/>
                </a:cubicBezTo>
                <a:cubicBezTo>
                  <a:pt x="798593" y="68758"/>
                  <a:pt x="800955" y="74469"/>
                  <a:pt x="802444" y="80981"/>
                </a:cubicBezTo>
                <a:cubicBezTo>
                  <a:pt x="803932" y="87492"/>
                  <a:pt x="804676" y="94394"/>
                  <a:pt x="804676" y="101686"/>
                </a:cubicBezTo>
                <a:cubicBezTo>
                  <a:pt x="804676" y="110467"/>
                  <a:pt x="803727" y="118355"/>
                  <a:pt x="801830" y="125350"/>
                </a:cubicBezTo>
                <a:cubicBezTo>
                  <a:pt x="799932" y="132345"/>
                  <a:pt x="797142" y="138280"/>
                  <a:pt x="793458" y="143154"/>
                </a:cubicBezTo>
                <a:cubicBezTo>
                  <a:pt x="789775" y="148028"/>
                  <a:pt x="785217" y="151786"/>
                  <a:pt x="779785" y="154427"/>
                </a:cubicBezTo>
                <a:cubicBezTo>
                  <a:pt x="774352" y="157069"/>
                  <a:pt x="768139" y="158390"/>
                  <a:pt x="761144" y="158390"/>
                </a:cubicBezTo>
                <a:cubicBezTo>
                  <a:pt x="758167" y="158390"/>
                  <a:pt x="755414" y="158092"/>
                  <a:pt x="752884" y="157497"/>
                </a:cubicBezTo>
                <a:cubicBezTo>
                  <a:pt x="750354" y="156902"/>
                  <a:pt x="747879" y="155971"/>
                  <a:pt x="745461" y="154706"/>
                </a:cubicBezTo>
                <a:cubicBezTo>
                  <a:pt x="743043" y="153441"/>
                  <a:pt x="740643" y="151841"/>
                  <a:pt x="738261" y="149907"/>
                </a:cubicBezTo>
                <a:cubicBezTo>
                  <a:pt x="735880" y="147972"/>
                  <a:pt x="733350" y="145702"/>
                  <a:pt x="730671" y="143098"/>
                </a:cubicBezTo>
                <a:lnTo>
                  <a:pt x="730671" y="193327"/>
                </a:lnTo>
                <a:cubicBezTo>
                  <a:pt x="730671" y="193923"/>
                  <a:pt x="730522" y="194444"/>
                  <a:pt x="730225" y="194890"/>
                </a:cubicBezTo>
                <a:cubicBezTo>
                  <a:pt x="729927" y="195337"/>
                  <a:pt x="729443" y="195709"/>
                  <a:pt x="728774" y="196006"/>
                </a:cubicBezTo>
                <a:cubicBezTo>
                  <a:pt x="728104" y="196304"/>
                  <a:pt x="727174" y="196527"/>
                  <a:pt x="725983" y="196676"/>
                </a:cubicBezTo>
                <a:cubicBezTo>
                  <a:pt x="724793" y="196825"/>
                  <a:pt x="723267" y="196899"/>
                  <a:pt x="721407" y="196899"/>
                </a:cubicBezTo>
                <a:cubicBezTo>
                  <a:pt x="719621" y="196899"/>
                  <a:pt x="718132" y="196825"/>
                  <a:pt x="716942" y="196676"/>
                </a:cubicBezTo>
                <a:cubicBezTo>
                  <a:pt x="715751" y="196527"/>
                  <a:pt x="714802" y="196304"/>
                  <a:pt x="714096" y="196006"/>
                </a:cubicBezTo>
                <a:cubicBezTo>
                  <a:pt x="713389" y="195709"/>
                  <a:pt x="712905" y="195337"/>
                  <a:pt x="712644" y="194890"/>
                </a:cubicBezTo>
                <a:cubicBezTo>
                  <a:pt x="712384" y="194444"/>
                  <a:pt x="712254" y="193923"/>
                  <a:pt x="712254" y="193327"/>
                </a:cubicBezTo>
                <a:lnTo>
                  <a:pt x="712254" y="53020"/>
                </a:lnTo>
                <a:cubicBezTo>
                  <a:pt x="712254" y="52350"/>
                  <a:pt x="712365" y="51810"/>
                  <a:pt x="712589" y="51401"/>
                </a:cubicBezTo>
                <a:cubicBezTo>
                  <a:pt x="712812" y="50992"/>
                  <a:pt x="713258" y="50638"/>
                  <a:pt x="713928" y="50341"/>
                </a:cubicBezTo>
                <a:cubicBezTo>
                  <a:pt x="714598" y="50043"/>
                  <a:pt x="715454" y="49838"/>
                  <a:pt x="716495" y="49727"/>
                </a:cubicBezTo>
                <a:cubicBezTo>
                  <a:pt x="717537" y="49615"/>
                  <a:pt x="718802" y="49559"/>
                  <a:pt x="720290" y="49559"/>
                </a:cubicBezTo>
                <a:cubicBezTo>
                  <a:pt x="721853" y="49559"/>
                  <a:pt x="723137" y="49615"/>
                  <a:pt x="724141" y="49727"/>
                </a:cubicBezTo>
                <a:cubicBezTo>
                  <a:pt x="725146" y="49838"/>
                  <a:pt x="725983" y="50043"/>
                  <a:pt x="726653" y="50341"/>
                </a:cubicBezTo>
                <a:cubicBezTo>
                  <a:pt x="727323" y="50638"/>
                  <a:pt x="727788" y="50992"/>
                  <a:pt x="728048" y="51401"/>
                </a:cubicBezTo>
                <a:cubicBezTo>
                  <a:pt x="728309" y="51810"/>
                  <a:pt x="728439" y="52350"/>
                  <a:pt x="728439" y="53020"/>
                </a:cubicBezTo>
                <a:lnTo>
                  <a:pt x="728439" y="66526"/>
                </a:lnTo>
                <a:cubicBezTo>
                  <a:pt x="731490" y="63400"/>
                  <a:pt x="734429" y="60684"/>
                  <a:pt x="737257" y="58377"/>
                </a:cubicBezTo>
                <a:cubicBezTo>
                  <a:pt x="740085" y="56071"/>
                  <a:pt x="742931" y="54154"/>
                  <a:pt x="745796" y="52629"/>
                </a:cubicBezTo>
                <a:cubicBezTo>
                  <a:pt x="748661" y="51103"/>
                  <a:pt x="751600" y="49950"/>
                  <a:pt x="754614" y="49169"/>
                </a:cubicBezTo>
                <a:cubicBezTo>
                  <a:pt x="757628" y="48387"/>
                  <a:pt x="760809" y="47997"/>
                  <a:pt x="764158" y="47997"/>
                </a:cubicBezTo>
                <a:close/>
                <a:moveTo>
                  <a:pt x="481607" y="47997"/>
                </a:moveTo>
                <a:cubicBezTo>
                  <a:pt x="488826" y="47997"/>
                  <a:pt x="494965" y="48815"/>
                  <a:pt x="500025" y="50452"/>
                </a:cubicBezTo>
                <a:cubicBezTo>
                  <a:pt x="505085" y="52089"/>
                  <a:pt x="509178" y="54489"/>
                  <a:pt x="512303" y="57652"/>
                </a:cubicBezTo>
                <a:cubicBezTo>
                  <a:pt x="515429" y="60814"/>
                  <a:pt x="517698" y="64740"/>
                  <a:pt x="519112" y="69428"/>
                </a:cubicBezTo>
                <a:cubicBezTo>
                  <a:pt x="520526" y="74116"/>
                  <a:pt x="521233" y="79585"/>
                  <a:pt x="521233" y="85836"/>
                </a:cubicBezTo>
                <a:lnTo>
                  <a:pt x="521233" y="153590"/>
                </a:lnTo>
                <a:cubicBezTo>
                  <a:pt x="521233" y="154483"/>
                  <a:pt x="520935" y="155153"/>
                  <a:pt x="520340" y="155599"/>
                </a:cubicBezTo>
                <a:cubicBezTo>
                  <a:pt x="519745" y="156046"/>
                  <a:pt x="518926" y="156381"/>
                  <a:pt x="517884" y="156604"/>
                </a:cubicBezTo>
                <a:cubicBezTo>
                  <a:pt x="516842" y="156827"/>
                  <a:pt x="515317" y="156939"/>
                  <a:pt x="513308" y="156939"/>
                </a:cubicBezTo>
                <a:cubicBezTo>
                  <a:pt x="511373" y="156939"/>
                  <a:pt x="509829" y="156827"/>
                  <a:pt x="508676" y="156604"/>
                </a:cubicBezTo>
                <a:cubicBezTo>
                  <a:pt x="507522" y="156381"/>
                  <a:pt x="506685" y="156046"/>
                  <a:pt x="506164" y="155599"/>
                </a:cubicBezTo>
                <a:cubicBezTo>
                  <a:pt x="505643" y="155153"/>
                  <a:pt x="505383" y="154483"/>
                  <a:pt x="505383" y="153590"/>
                </a:cubicBezTo>
                <a:lnTo>
                  <a:pt x="505383" y="143544"/>
                </a:lnTo>
                <a:cubicBezTo>
                  <a:pt x="500992" y="148232"/>
                  <a:pt x="496099" y="151879"/>
                  <a:pt x="490704" y="154483"/>
                </a:cubicBezTo>
                <a:cubicBezTo>
                  <a:pt x="485309" y="157088"/>
                  <a:pt x="479598" y="158390"/>
                  <a:pt x="473571" y="158390"/>
                </a:cubicBezTo>
                <a:cubicBezTo>
                  <a:pt x="468287" y="158390"/>
                  <a:pt x="463506" y="157702"/>
                  <a:pt x="459227" y="156325"/>
                </a:cubicBezTo>
                <a:cubicBezTo>
                  <a:pt x="454949" y="154948"/>
                  <a:pt x="451302" y="152958"/>
                  <a:pt x="448289" y="150353"/>
                </a:cubicBezTo>
                <a:cubicBezTo>
                  <a:pt x="445275" y="147749"/>
                  <a:pt x="442931" y="144549"/>
                  <a:pt x="441256" y="140754"/>
                </a:cubicBezTo>
                <a:cubicBezTo>
                  <a:pt x="439582" y="136959"/>
                  <a:pt x="438745" y="132643"/>
                  <a:pt x="438745" y="127806"/>
                </a:cubicBezTo>
                <a:cubicBezTo>
                  <a:pt x="438745" y="122150"/>
                  <a:pt x="439898" y="117239"/>
                  <a:pt x="442205" y="113072"/>
                </a:cubicBezTo>
                <a:cubicBezTo>
                  <a:pt x="444512" y="108905"/>
                  <a:pt x="447823" y="105444"/>
                  <a:pt x="452139" y="102691"/>
                </a:cubicBezTo>
                <a:cubicBezTo>
                  <a:pt x="456455" y="99938"/>
                  <a:pt x="461739" y="97873"/>
                  <a:pt x="467990" y="96496"/>
                </a:cubicBezTo>
                <a:cubicBezTo>
                  <a:pt x="474240" y="95119"/>
                  <a:pt x="481273" y="94431"/>
                  <a:pt x="489086" y="94431"/>
                </a:cubicBezTo>
                <a:lnTo>
                  <a:pt x="502927" y="94431"/>
                </a:lnTo>
                <a:lnTo>
                  <a:pt x="502927" y="86618"/>
                </a:lnTo>
                <a:cubicBezTo>
                  <a:pt x="502927" y="82748"/>
                  <a:pt x="502518" y="79325"/>
                  <a:pt x="501699" y="76348"/>
                </a:cubicBezTo>
                <a:cubicBezTo>
                  <a:pt x="500881" y="73372"/>
                  <a:pt x="499560" y="70898"/>
                  <a:pt x="497737" y="68926"/>
                </a:cubicBezTo>
                <a:cubicBezTo>
                  <a:pt x="495914" y="66954"/>
                  <a:pt x="493551" y="65465"/>
                  <a:pt x="490649" y="64461"/>
                </a:cubicBezTo>
                <a:cubicBezTo>
                  <a:pt x="487747" y="63456"/>
                  <a:pt x="484175" y="62954"/>
                  <a:pt x="479933" y="62954"/>
                </a:cubicBezTo>
                <a:cubicBezTo>
                  <a:pt x="475394" y="62954"/>
                  <a:pt x="471320" y="63493"/>
                  <a:pt x="467711" y="64572"/>
                </a:cubicBezTo>
                <a:cubicBezTo>
                  <a:pt x="464101" y="65651"/>
                  <a:pt x="460939" y="66842"/>
                  <a:pt x="458223" y="68144"/>
                </a:cubicBezTo>
                <a:cubicBezTo>
                  <a:pt x="455507" y="69447"/>
                  <a:pt x="453237" y="70637"/>
                  <a:pt x="451414" y="71716"/>
                </a:cubicBezTo>
                <a:cubicBezTo>
                  <a:pt x="449591" y="72795"/>
                  <a:pt x="448233" y="73335"/>
                  <a:pt x="447340" y="73335"/>
                </a:cubicBezTo>
                <a:cubicBezTo>
                  <a:pt x="446744" y="73335"/>
                  <a:pt x="446224" y="73186"/>
                  <a:pt x="445777" y="72888"/>
                </a:cubicBezTo>
                <a:cubicBezTo>
                  <a:pt x="445331" y="72591"/>
                  <a:pt x="444940" y="72144"/>
                  <a:pt x="444605" y="71549"/>
                </a:cubicBezTo>
                <a:cubicBezTo>
                  <a:pt x="444270" y="70953"/>
                  <a:pt x="444028" y="70191"/>
                  <a:pt x="443879" y="69260"/>
                </a:cubicBezTo>
                <a:cubicBezTo>
                  <a:pt x="443731" y="68330"/>
                  <a:pt x="443656" y="67307"/>
                  <a:pt x="443656" y="66191"/>
                </a:cubicBezTo>
                <a:cubicBezTo>
                  <a:pt x="443656" y="64331"/>
                  <a:pt x="443786" y="62861"/>
                  <a:pt x="444047" y="61782"/>
                </a:cubicBezTo>
                <a:cubicBezTo>
                  <a:pt x="444307" y="60703"/>
                  <a:pt x="444940" y="59680"/>
                  <a:pt x="445944" y="58712"/>
                </a:cubicBezTo>
                <a:cubicBezTo>
                  <a:pt x="446949" y="57745"/>
                  <a:pt x="448679" y="56610"/>
                  <a:pt x="451135" y="55308"/>
                </a:cubicBezTo>
                <a:cubicBezTo>
                  <a:pt x="453591" y="54006"/>
                  <a:pt x="456418" y="52815"/>
                  <a:pt x="459618" y="51736"/>
                </a:cubicBezTo>
                <a:cubicBezTo>
                  <a:pt x="462818" y="50657"/>
                  <a:pt x="466315" y="49764"/>
                  <a:pt x="470110" y="49057"/>
                </a:cubicBezTo>
                <a:cubicBezTo>
                  <a:pt x="473905" y="48350"/>
                  <a:pt x="477738" y="47997"/>
                  <a:pt x="481607" y="47997"/>
                </a:cubicBezTo>
                <a:close/>
                <a:moveTo>
                  <a:pt x="313804" y="47997"/>
                </a:moveTo>
                <a:cubicBezTo>
                  <a:pt x="317971" y="47997"/>
                  <a:pt x="321710" y="48480"/>
                  <a:pt x="325022" y="49448"/>
                </a:cubicBezTo>
                <a:cubicBezTo>
                  <a:pt x="328333" y="50415"/>
                  <a:pt x="331254" y="51773"/>
                  <a:pt x="333784" y="53522"/>
                </a:cubicBezTo>
                <a:cubicBezTo>
                  <a:pt x="336314" y="55271"/>
                  <a:pt x="338472" y="57354"/>
                  <a:pt x="340258" y="59773"/>
                </a:cubicBezTo>
                <a:cubicBezTo>
                  <a:pt x="342044" y="62191"/>
                  <a:pt x="343532" y="64889"/>
                  <a:pt x="344723" y="67865"/>
                </a:cubicBezTo>
                <a:cubicBezTo>
                  <a:pt x="348071" y="64219"/>
                  <a:pt x="351253" y="61131"/>
                  <a:pt x="354266" y="58601"/>
                </a:cubicBezTo>
                <a:cubicBezTo>
                  <a:pt x="357280" y="56071"/>
                  <a:pt x="360182" y="54024"/>
                  <a:pt x="362973" y="52462"/>
                </a:cubicBezTo>
                <a:cubicBezTo>
                  <a:pt x="365763" y="50899"/>
                  <a:pt x="368479" y="49764"/>
                  <a:pt x="371121" y="49057"/>
                </a:cubicBezTo>
                <a:cubicBezTo>
                  <a:pt x="373763" y="48350"/>
                  <a:pt x="376423" y="47997"/>
                  <a:pt x="379102" y="47997"/>
                </a:cubicBezTo>
                <a:cubicBezTo>
                  <a:pt x="385576" y="47997"/>
                  <a:pt x="391008" y="49131"/>
                  <a:pt x="395399" y="51401"/>
                </a:cubicBezTo>
                <a:cubicBezTo>
                  <a:pt x="399789" y="53671"/>
                  <a:pt x="403342" y="56703"/>
                  <a:pt x="406058" y="60498"/>
                </a:cubicBezTo>
                <a:cubicBezTo>
                  <a:pt x="408775" y="64293"/>
                  <a:pt x="410709" y="68740"/>
                  <a:pt x="411863" y="73837"/>
                </a:cubicBezTo>
                <a:cubicBezTo>
                  <a:pt x="413016" y="78934"/>
                  <a:pt x="413593" y="84311"/>
                  <a:pt x="413593" y="89966"/>
                </a:cubicBezTo>
                <a:lnTo>
                  <a:pt x="413593" y="153479"/>
                </a:lnTo>
                <a:cubicBezTo>
                  <a:pt x="413593" y="154074"/>
                  <a:pt x="413444" y="154576"/>
                  <a:pt x="413146" y="154985"/>
                </a:cubicBezTo>
                <a:cubicBezTo>
                  <a:pt x="412849" y="155395"/>
                  <a:pt x="412365" y="155748"/>
                  <a:pt x="411695" y="156046"/>
                </a:cubicBezTo>
                <a:cubicBezTo>
                  <a:pt x="411026" y="156344"/>
                  <a:pt x="410095" y="156567"/>
                  <a:pt x="408905" y="156716"/>
                </a:cubicBezTo>
                <a:cubicBezTo>
                  <a:pt x="407714" y="156864"/>
                  <a:pt x="406226" y="156939"/>
                  <a:pt x="404440" y="156939"/>
                </a:cubicBezTo>
                <a:cubicBezTo>
                  <a:pt x="402580" y="156939"/>
                  <a:pt x="401054" y="156864"/>
                  <a:pt x="399863" y="156716"/>
                </a:cubicBezTo>
                <a:cubicBezTo>
                  <a:pt x="398673" y="156567"/>
                  <a:pt x="397724" y="156344"/>
                  <a:pt x="397017" y="156046"/>
                </a:cubicBezTo>
                <a:cubicBezTo>
                  <a:pt x="396310" y="155748"/>
                  <a:pt x="395808" y="155395"/>
                  <a:pt x="395510" y="154985"/>
                </a:cubicBezTo>
                <a:cubicBezTo>
                  <a:pt x="395213" y="154576"/>
                  <a:pt x="395064" y="154074"/>
                  <a:pt x="395064" y="153479"/>
                </a:cubicBezTo>
                <a:lnTo>
                  <a:pt x="395064" y="92422"/>
                </a:lnTo>
                <a:cubicBezTo>
                  <a:pt x="395064" y="88180"/>
                  <a:pt x="394692" y="84311"/>
                  <a:pt x="393948" y="80813"/>
                </a:cubicBezTo>
                <a:cubicBezTo>
                  <a:pt x="393203" y="77316"/>
                  <a:pt x="392013" y="74302"/>
                  <a:pt x="390376" y="71772"/>
                </a:cubicBezTo>
                <a:cubicBezTo>
                  <a:pt x="388739" y="69242"/>
                  <a:pt x="386655" y="67307"/>
                  <a:pt x="384125" y="65968"/>
                </a:cubicBezTo>
                <a:cubicBezTo>
                  <a:pt x="381595" y="64628"/>
                  <a:pt x="378618" y="63958"/>
                  <a:pt x="375195" y="63958"/>
                </a:cubicBezTo>
                <a:cubicBezTo>
                  <a:pt x="370954" y="63958"/>
                  <a:pt x="366693" y="65596"/>
                  <a:pt x="362415" y="68870"/>
                </a:cubicBezTo>
                <a:cubicBezTo>
                  <a:pt x="358136" y="72144"/>
                  <a:pt x="353429" y="76944"/>
                  <a:pt x="348295" y="83269"/>
                </a:cubicBezTo>
                <a:lnTo>
                  <a:pt x="348295" y="153479"/>
                </a:lnTo>
                <a:cubicBezTo>
                  <a:pt x="348295" y="154074"/>
                  <a:pt x="348146" y="154576"/>
                  <a:pt x="347848" y="154985"/>
                </a:cubicBezTo>
                <a:cubicBezTo>
                  <a:pt x="347550" y="155395"/>
                  <a:pt x="347048" y="155748"/>
                  <a:pt x="346341" y="156046"/>
                </a:cubicBezTo>
                <a:cubicBezTo>
                  <a:pt x="345634" y="156344"/>
                  <a:pt x="344686" y="156567"/>
                  <a:pt x="343495" y="156716"/>
                </a:cubicBezTo>
                <a:cubicBezTo>
                  <a:pt x="342304" y="156864"/>
                  <a:pt x="340816" y="156939"/>
                  <a:pt x="339030" y="156939"/>
                </a:cubicBezTo>
                <a:cubicBezTo>
                  <a:pt x="337318" y="156939"/>
                  <a:pt x="335849" y="156864"/>
                  <a:pt x="334621" y="156716"/>
                </a:cubicBezTo>
                <a:cubicBezTo>
                  <a:pt x="333393" y="156567"/>
                  <a:pt x="332426" y="156344"/>
                  <a:pt x="331719" y="156046"/>
                </a:cubicBezTo>
                <a:cubicBezTo>
                  <a:pt x="331012" y="155748"/>
                  <a:pt x="330528" y="155395"/>
                  <a:pt x="330268" y="154985"/>
                </a:cubicBezTo>
                <a:cubicBezTo>
                  <a:pt x="330007" y="154576"/>
                  <a:pt x="329877" y="154074"/>
                  <a:pt x="329877" y="153479"/>
                </a:cubicBezTo>
                <a:lnTo>
                  <a:pt x="329877" y="92422"/>
                </a:lnTo>
                <a:cubicBezTo>
                  <a:pt x="329877" y="88180"/>
                  <a:pt x="329468" y="84311"/>
                  <a:pt x="328649" y="80813"/>
                </a:cubicBezTo>
                <a:cubicBezTo>
                  <a:pt x="327831" y="77316"/>
                  <a:pt x="326603" y="74302"/>
                  <a:pt x="324966" y="71772"/>
                </a:cubicBezTo>
                <a:cubicBezTo>
                  <a:pt x="323329" y="69242"/>
                  <a:pt x="321264" y="67307"/>
                  <a:pt x="318771" y="65968"/>
                </a:cubicBezTo>
                <a:cubicBezTo>
                  <a:pt x="316278" y="64628"/>
                  <a:pt x="313320" y="63958"/>
                  <a:pt x="309897" y="63958"/>
                </a:cubicBezTo>
                <a:cubicBezTo>
                  <a:pt x="305655" y="63958"/>
                  <a:pt x="301376" y="65596"/>
                  <a:pt x="297061" y="68870"/>
                </a:cubicBezTo>
                <a:cubicBezTo>
                  <a:pt x="292745" y="72144"/>
                  <a:pt x="288056" y="76944"/>
                  <a:pt x="282996" y="83269"/>
                </a:cubicBezTo>
                <a:lnTo>
                  <a:pt x="282996" y="153479"/>
                </a:lnTo>
                <a:cubicBezTo>
                  <a:pt x="282996" y="154074"/>
                  <a:pt x="282847" y="154576"/>
                  <a:pt x="282550" y="154985"/>
                </a:cubicBezTo>
                <a:cubicBezTo>
                  <a:pt x="282252" y="155395"/>
                  <a:pt x="281768" y="155748"/>
                  <a:pt x="281099" y="156046"/>
                </a:cubicBezTo>
                <a:cubicBezTo>
                  <a:pt x="280429" y="156344"/>
                  <a:pt x="279499" y="156567"/>
                  <a:pt x="278308" y="156716"/>
                </a:cubicBezTo>
                <a:cubicBezTo>
                  <a:pt x="277118" y="156864"/>
                  <a:pt x="275592" y="156939"/>
                  <a:pt x="273732" y="156939"/>
                </a:cubicBezTo>
                <a:cubicBezTo>
                  <a:pt x="271946" y="156939"/>
                  <a:pt x="270457" y="156864"/>
                  <a:pt x="269267" y="156716"/>
                </a:cubicBezTo>
                <a:cubicBezTo>
                  <a:pt x="268076" y="156567"/>
                  <a:pt x="267127" y="156344"/>
                  <a:pt x="266421" y="156046"/>
                </a:cubicBezTo>
                <a:cubicBezTo>
                  <a:pt x="265714" y="155748"/>
                  <a:pt x="265230" y="155395"/>
                  <a:pt x="264969" y="154985"/>
                </a:cubicBezTo>
                <a:cubicBezTo>
                  <a:pt x="264709" y="154576"/>
                  <a:pt x="264579" y="154074"/>
                  <a:pt x="264579" y="153479"/>
                </a:cubicBezTo>
                <a:lnTo>
                  <a:pt x="264579" y="53020"/>
                </a:lnTo>
                <a:cubicBezTo>
                  <a:pt x="264579" y="52424"/>
                  <a:pt x="264690" y="51922"/>
                  <a:pt x="264914" y="51513"/>
                </a:cubicBezTo>
                <a:cubicBezTo>
                  <a:pt x="265137" y="51103"/>
                  <a:pt x="265583" y="50731"/>
                  <a:pt x="266253" y="50397"/>
                </a:cubicBezTo>
                <a:cubicBezTo>
                  <a:pt x="266923" y="50062"/>
                  <a:pt x="267779" y="49838"/>
                  <a:pt x="268820" y="49727"/>
                </a:cubicBezTo>
                <a:cubicBezTo>
                  <a:pt x="269862" y="49615"/>
                  <a:pt x="271239" y="49559"/>
                  <a:pt x="272950" y="49559"/>
                </a:cubicBezTo>
                <a:cubicBezTo>
                  <a:pt x="274587" y="49559"/>
                  <a:pt x="275946" y="49615"/>
                  <a:pt x="277025" y="49727"/>
                </a:cubicBezTo>
                <a:cubicBezTo>
                  <a:pt x="278104" y="49838"/>
                  <a:pt x="278941" y="50062"/>
                  <a:pt x="279536" y="50397"/>
                </a:cubicBezTo>
                <a:cubicBezTo>
                  <a:pt x="280131" y="50731"/>
                  <a:pt x="280559" y="51103"/>
                  <a:pt x="280820" y="51513"/>
                </a:cubicBezTo>
                <a:cubicBezTo>
                  <a:pt x="281080" y="51922"/>
                  <a:pt x="281210" y="52424"/>
                  <a:pt x="281210" y="53020"/>
                </a:cubicBezTo>
                <a:lnTo>
                  <a:pt x="281210" y="66303"/>
                </a:lnTo>
                <a:cubicBezTo>
                  <a:pt x="286866" y="59977"/>
                  <a:pt x="292354" y="55345"/>
                  <a:pt x="297674" y="52406"/>
                </a:cubicBezTo>
                <a:cubicBezTo>
                  <a:pt x="302995" y="49466"/>
                  <a:pt x="308371" y="47997"/>
                  <a:pt x="313804" y="47997"/>
                </a:cubicBezTo>
                <a:close/>
                <a:moveTo>
                  <a:pt x="209884" y="47997"/>
                </a:moveTo>
                <a:cubicBezTo>
                  <a:pt x="212563" y="47997"/>
                  <a:pt x="215242" y="48220"/>
                  <a:pt x="217921" y="48666"/>
                </a:cubicBezTo>
                <a:cubicBezTo>
                  <a:pt x="220600" y="49113"/>
                  <a:pt x="223019" y="49671"/>
                  <a:pt x="225177" y="50341"/>
                </a:cubicBezTo>
                <a:cubicBezTo>
                  <a:pt x="227335" y="51010"/>
                  <a:pt x="229176" y="51736"/>
                  <a:pt x="230702" y="52517"/>
                </a:cubicBezTo>
                <a:cubicBezTo>
                  <a:pt x="232227" y="53299"/>
                  <a:pt x="233381" y="53987"/>
                  <a:pt x="234162" y="54582"/>
                </a:cubicBezTo>
                <a:cubicBezTo>
                  <a:pt x="234943" y="55178"/>
                  <a:pt x="235464" y="55699"/>
                  <a:pt x="235725" y="56145"/>
                </a:cubicBezTo>
                <a:cubicBezTo>
                  <a:pt x="235985" y="56591"/>
                  <a:pt x="236171" y="57094"/>
                  <a:pt x="236283" y="57652"/>
                </a:cubicBezTo>
                <a:cubicBezTo>
                  <a:pt x="236394" y="58210"/>
                  <a:pt x="236506" y="58898"/>
                  <a:pt x="236618" y="59717"/>
                </a:cubicBezTo>
                <a:cubicBezTo>
                  <a:pt x="236729" y="60535"/>
                  <a:pt x="236785" y="61540"/>
                  <a:pt x="236785" y="62731"/>
                </a:cubicBezTo>
                <a:cubicBezTo>
                  <a:pt x="236785" y="63996"/>
                  <a:pt x="236729" y="65093"/>
                  <a:pt x="236618" y="66023"/>
                </a:cubicBezTo>
                <a:cubicBezTo>
                  <a:pt x="236506" y="66954"/>
                  <a:pt x="236320" y="67716"/>
                  <a:pt x="236060" y="68312"/>
                </a:cubicBezTo>
                <a:cubicBezTo>
                  <a:pt x="235799" y="68907"/>
                  <a:pt x="235483" y="69335"/>
                  <a:pt x="235111" y="69595"/>
                </a:cubicBezTo>
                <a:cubicBezTo>
                  <a:pt x="234739" y="69856"/>
                  <a:pt x="234329" y="69986"/>
                  <a:pt x="233883" y="69986"/>
                </a:cubicBezTo>
                <a:cubicBezTo>
                  <a:pt x="233213" y="69986"/>
                  <a:pt x="232246" y="69577"/>
                  <a:pt x="230981" y="68758"/>
                </a:cubicBezTo>
                <a:cubicBezTo>
                  <a:pt x="229716" y="67940"/>
                  <a:pt x="228079" y="67065"/>
                  <a:pt x="226070" y="66135"/>
                </a:cubicBezTo>
                <a:cubicBezTo>
                  <a:pt x="224060" y="65205"/>
                  <a:pt x="221698" y="64331"/>
                  <a:pt x="218982" y="63512"/>
                </a:cubicBezTo>
                <a:cubicBezTo>
                  <a:pt x="216265" y="62693"/>
                  <a:pt x="213159" y="62284"/>
                  <a:pt x="209661" y="62284"/>
                </a:cubicBezTo>
                <a:cubicBezTo>
                  <a:pt x="206536" y="62284"/>
                  <a:pt x="203782" y="62638"/>
                  <a:pt x="201401" y="63345"/>
                </a:cubicBezTo>
                <a:cubicBezTo>
                  <a:pt x="199020" y="64051"/>
                  <a:pt x="197067" y="65056"/>
                  <a:pt x="195541" y="66358"/>
                </a:cubicBezTo>
                <a:cubicBezTo>
                  <a:pt x="194016" y="67661"/>
                  <a:pt x="192862" y="69205"/>
                  <a:pt x="192081" y="70991"/>
                </a:cubicBezTo>
                <a:cubicBezTo>
                  <a:pt x="191300" y="72777"/>
                  <a:pt x="190909" y="74711"/>
                  <a:pt x="190909" y="76795"/>
                </a:cubicBezTo>
                <a:cubicBezTo>
                  <a:pt x="190909" y="79697"/>
                  <a:pt x="191653" y="82134"/>
                  <a:pt x="193141" y="84106"/>
                </a:cubicBezTo>
                <a:cubicBezTo>
                  <a:pt x="194630" y="86078"/>
                  <a:pt x="196564" y="87808"/>
                  <a:pt x="198946" y="89296"/>
                </a:cubicBezTo>
                <a:cubicBezTo>
                  <a:pt x="201327" y="90785"/>
                  <a:pt x="204043" y="92124"/>
                  <a:pt x="207094" y="93315"/>
                </a:cubicBezTo>
                <a:cubicBezTo>
                  <a:pt x="210145" y="94505"/>
                  <a:pt x="213252" y="95733"/>
                  <a:pt x="216414" y="96998"/>
                </a:cubicBezTo>
                <a:cubicBezTo>
                  <a:pt x="219577" y="98263"/>
                  <a:pt x="222702" y="99677"/>
                  <a:pt x="225790" y="101240"/>
                </a:cubicBezTo>
                <a:cubicBezTo>
                  <a:pt x="228879" y="102803"/>
                  <a:pt x="231613" y="104700"/>
                  <a:pt x="233995" y="106933"/>
                </a:cubicBezTo>
                <a:cubicBezTo>
                  <a:pt x="236376" y="109165"/>
                  <a:pt x="238292" y="111844"/>
                  <a:pt x="239743" y="114969"/>
                </a:cubicBezTo>
                <a:cubicBezTo>
                  <a:pt x="241194" y="118095"/>
                  <a:pt x="241920" y="121815"/>
                  <a:pt x="241920" y="126131"/>
                </a:cubicBezTo>
                <a:cubicBezTo>
                  <a:pt x="241920" y="131266"/>
                  <a:pt x="240971" y="135842"/>
                  <a:pt x="239073" y="139861"/>
                </a:cubicBezTo>
                <a:cubicBezTo>
                  <a:pt x="237176" y="143879"/>
                  <a:pt x="234478" y="147265"/>
                  <a:pt x="230981" y="150018"/>
                </a:cubicBezTo>
                <a:cubicBezTo>
                  <a:pt x="227483" y="152772"/>
                  <a:pt x="223316" y="154855"/>
                  <a:pt x="218479" y="156269"/>
                </a:cubicBezTo>
                <a:cubicBezTo>
                  <a:pt x="213642" y="157683"/>
                  <a:pt x="208322" y="158390"/>
                  <a:pt x="202517" y="158390"/>
                </a:cubicBezTo>
                <a:cubicBezTo>
                  <a:pt x="198946" y="158390"/>
                  <a:pt x="195541" y="158111"/>
                  <a:pt x="192304" y="157553"/>
                </a:cubicBezTo>
                <a:cubicBezTo>
                  <a:pt x="189067" y="156995"/>
                  <a:pt x="186165" y="156288"/>
                  <a:pt x="183598" y="155432"/>
                </a:cubicBezTo>
                <a:cubicBezTo>
                  <a:pt x="181030" y="154576"/>
                  <a:pt x="178854" y="153683"/>
                  <a:pt x="177068" y="152753"/>
                </a:cubicBezTo>
                <a:cubicBezTo>
                  <a:pt x="175282" y="151823"/>
                  <a:pt x="173980" y="150986"/>
                  <a:pt x="173161" y="150242"/>
                </a:cubicBezTo>
                <a:cubicBezTo>
                  <a:pt x="172343" y="149497"/>
                  <a:pt x="171747" y="148456"/>
                  <a:pt x="171375" y="147116"/>
                </a:cubicBezTo>
                <a:cubicBezTo>
                  <a:pt x="171003" y="145777"/>
                  <a:pt x="170817" y="143954"/>
                  <a:pt x="170817" y="141647"/>
                </a:cubicBezTo>
                <a:cubicBezTo>
                  <a:pt x="170817" y="140233"/>
                  <a:pt x="170891" y="139042"/>
                  <a:pt x="171040" y="138075"/>
                </a:cubicBezTo>
                <a:cubicBezTo>
                  <a:pt x="171189" y="137108"/>
                  <a:pt x="171375" y="136326"/>
                  <a:pt x="171598" y="135731"/>
                </a:cubicBezTo>
                <a:cubicBezTo>
                  <a:pt x="171822" y="135136"/>
                  <a:pt x="172138" y="134708"/>
                  <a:pt x="172547" y="134447"/>
                </a:cubicBezTo>
                <a:cubicBezTo>
                  <a:pt x="172956" y="134187"/>
                  <a:pt x="173422" y="134057"/>
                  <a:pt x="173942" y="134057"/>
                </a:cubicBezTo>
                <a:cubicBezTo>
                  <a:pt x="174761" y="134057"/>
                  <a:pt x="175970" y="134559"/>
                  <a:pt x="177570" y="135563"/>
                </a:cubicBezTo>
                <a:cubicBezTo>
                  <a:pt x="179170" y="136568"/>
                  <a:pt x="181142" y="137666"/>
                  <a:pt x="183486" y="138856"/>
                </a:cubicBezTo>
                <a:cubicBezTo>
                  <a:pt x="185830" y="140047"/>
                  <a:pt x="188602" y="141144"/>
                  <a:pt x="191802" y="142149"/>
                </a:cubicBezTo>
                <a:cubicBezTo>
                  <a:pt x="195002" y="143154"/>
                  <a:pt x="198685" y="143656"/>
                  <a:pt x="202852" y="143656"/>
                </a:cubicBezTo>
                <a:cubicBezTo>
                  <a:pt x="205978" y="143656"/>
                  <a:pt x="208805" y="143321"/>
                  <a:pt x="211336" y="142651"/>
                </a:cubicBezTo>
                <a:cubicBezTo>
                  <a:pt x="213866" y="141982"/>
                  <a:pt x="216061" y="140996"/>
                  <a:pt x="217921" y="139693"/>
                </a:cubicBezTo>
                <a:cubicBezTo>
                  <a:pt x="219782" y="138391"/>
                  <a:pt x="221214" y="136735"/>
                  <a:pt x="222219" y="134726"/>
                </a:cubicBezTo>
                <a:cubicBezTo>
                  <a:pt x="223223" y="132717"/>
                  <a:pt x="223725" y="130336"/>
                  <a:pt x="223725" y="127583"/>
                </a:cubicBezTo>
                <a:cubicBezTo>
                  <a:pt x="223725" y="124755"/>
                  <a:pt x="223000" y="122374"/>
                  <a:pt x="221549" y="120439"/>
                </a:cubicBezTo>
                <a:cubicBezTo>
                  <a:pt x="220098" y="118504"/>
                  <a:pt x="218182" y="116792"/>
                  <a:pt x="215800" y="115304"/>
                </a:cubicBezTo>
                <a:cubicBezTo>
                  <a:pt x="213419" y="113816"/>
                  <a:pt x="210740" y="112495"/>
                  <a:pt x="207764" y="111342"/>
                </a:cubicBezTo>
                <a:cubicBezTo>
                  <a:pt x="204787" y="110188"/>
                  <a:pt x="201718" y="108979"/>
                  <a:pt x="198555" y="107714"/>
                </a:cubicBezTo>
                <a:cubicBezTo>
                  <a:pt x="195392" y="106449"/>
                  <a:pt x="192304" y="105016"/>
                  <a:pt x="189290" y="103417"/>
                </a:cubicBezTo>
                <a:cubicBezTo>
                  <a:pt x="186277" y="101817"/>
                  <a:pt x="183579" y="99863"/>
                  <a:pt x="181198" y="97556"/>
                </a:cubicBezTo>
                <a:cubicBezTo>
                  <a:pt x="178817" y="95250"/>
                  <a:pt x="176900" y="92496"/>
                  <a:pt x="175449" y="89296"/>
                </a:cubicBezTo>
                <a:cubicBezTo>
                  <a:pt x="173998" y="86097"/>
                  <a:pt x="173273" y="82264"/>
                  <a:pt x="173273" y="77799"/>
                </a:cubicBezTo>
                <a:cubicBezTo>
                  <a:pt x="173273" y="73856"/>
                  <a:pt x="174035" y="70079"/>
                  <a:pt x="175561" y="66470"/>
                </a:cubicBezTo>
                <a:cubicBezTo>
                  <a:pt x="177086" y="62861"/>
                  <a:pt x="179375" y="59698"/>
                  <a:pt x="182426" y="56982"/>
                </a:cubicBezTo>
                <a:cubicBezTo>
                  <a:pt x="185477" y="54266"/>
                  <a:pt x="189290" y="52089"/>
                  <a:pt x="193867" y="50452"/>
                </a:cubicBezTo>
                <a:cubicBezTo>
                  <a:pt x="198443" y="48815"/>
                  <a:pt x="203782" y="47997"/>
                  <a:pt x="209884" y="47997"/>
                </a:cubicBezTo>
                <a:close/>
                <a:moveTo>
                  <a:pt x="3221310" y="22659"/>
                </a:moveTo>
                <a:cubicBezTo>
                  <a:pt x="3223170" y="22659"/>
                  <a:pt x="3224696" y="22733"/>
                  <a:pt x="3225886" y="22882"/>
                </a:cubicBezTo>
                <a:cubicBezTo>
                  <a:pt x="3227077" y="23031"/>
                  <a:pt x="3228007" y="23273"/>
                  <a:pt x="3228677" y="23607"/>
                </a:cubicBezTo>
                <a:cubicBezTo>
                  <a:pt x="3229346" y="23942"/>
                  <a:pt x="3229830" y="24333"/>
                  <a:pt x="3230128" y="24779"/>
                </a:cubicBezTo>
                <a:cubicBezTo>
                  <a:pt x="3230425" y="25226"/>
                  <a:pt x="3230574" y="25710"/>
                  <a:pt x="3230574" y="26231"/>
                </a:cubicBezTo>
                <a:lnTo>
                  <a:pt x="3230574" y="50117"/>
                </a:lnTo>
                <a:lnTo>
                  <a:pt x="3256359" y="50117"/>
                </a:lnTo>
                <a:cubicBezTo>
                  <a:pt x="3256954" y="50117"/>
                  <a:pt x="3257475" y="50248"/>
                  <a:pt x="3257921" y="50508"/>
                </a:cubicBezTo>
                <a:cubicBezTo>
                  <a:pt x="3258368" y="50769"/>
                  <a:pt x="3258759" y="51215"/>
                  <a:pt x="3259093" y="51848"/>
                </a:cubicBezTo>
                <a:cubicBezTo>
                  <a:pt x="3259428" y="52480"/>
                  <a:pt x="3259670" y="53280"/>
                  <a:pt x="3259819" y="54247"/>
                </a:cubicBezTo>
                <a:cubicBezTo>
                  <a:pt x="3259968" y="55215"/>
                  <a:pt x="3260042" y="56405"/>
                  <a:pt x="3260042" y="57819"/>
                </a:cubicBezTo>
                <a:cubicBezTo>
                  <a:pt x="3260042" y="60498"/>
                  <a:pt x="3259707" y="62433"/>
                  <a:pt x="3259038" y="63624"/>
                </a:cubicBezTo>
                <a:cubicBezTo>
                  <a:pt x="3258368" y="64814"/>
                  <a:pt x="3257475" y="65410"/>
                  <a:pt x="3256359" y="65410"/>
                </a:cubicBezTo>
                <a:lnTo>
                  <a:pt x="3230574" y="65410"/>
                </a:lnTo>
                <a:lnTo>
                  <a:pt x="3230574" y="121443"/>
                </a:lnTo>
                <a:cubicBezTo>
                  <a:pt x="3230574" y="128364"/>
                  <a:pt x="3231597" y="133591"/>
                  <a:pt x="3233644" y="137126"/>
                </a:cubicBezTo>
                <a:cubicBezTo>
                  <a:pt x="3235690" y="140661"/>
                  <a:pt x="3239355" y="142428"/>
                  <a:pt x="3244639" y="142428"/>
                </a:cubicBezTo>
                <a:cubicBezTo>
                  <a:pt x="3246350" y="142428"/>
                  <a:pt x="3247876" y="142261"/>
                  <a:pt x="3249215" y="141926"/>
                </a:cubicBezTo>
                <a:cubicBezTo>
                  <a:pt x="3250554" y="141591"/>
                  <a:pt x="3251745" y="141237"/>
                  <a:pt x="3252787" y="140865"/>
                </a:cubicBezTo>
                <a:cubicBezTo>
                  <a:pt x="3253829" y="140493"/>
                  <a:pt x="3254722" y="140140"/>
                  <a:pt x="3255466" y="139805"/>
                </a:cubicBezTo>
                <a:cubicBezTo>
                  <a:pt x="3256210" y="139470"/>
                  <a:pt x="3256880" y="139303"/>
                  <a:pt x="3257475" y="139303"/>
                </a:cubicBezTo>
                <a:cubicBezTo>
                  <a:pt x="3257847" y="139303"/>
                  <a:pt x="3258200" y="139396"/>
                  <a:pt x="3258535" y="139582"/>
                </a:cubicBezTo>
                <a:cubicBezTo>
                  <a:pt x="3258870" y="139768"/>
                  <a:pt x="3259131" y="140121"/>
                  <a:pt x="3259317" y="140642"/>
                </a:cubicBezTo>
                <a:cubicBezTo>
                  <a:pt x="3259503" y="141163"/>
                  <a:pt x="3259670" y="141870"/>
                  <a:pt x="3259819" y="142763"/>
                </a:cubicBezTo>
                <a:cubicBezTo>
                  <a:pt x="3259968" y="143656"/>
                  <a:pt x="3260042" y="144772"/>
                  <a:pt x="3260042" y="146112"/>
                </a:cubicBezTo>
                <a:cubicBezTo>
                  <a:pt x="3260042" y="148270"/>
                  <a:pt x="3259893" y="149981"/>
                  <a:pt x="3259596" y="151246"/>
                </a:cubicBezTo>
                <a:cubicBezTo>
                  <a:pt x="3259298" y="152511"/>
                  <a:pt x="3258852" y="153441"/>
                  <a:pt x="3258256" y="154037"/>
                </a:cubicBezTo>
                <a:cubicBezTo>
                  <a:pt x="3257661" y="154632"/>
                  <a:pt x="3256768" y="155190"/>
                  <a:pt x="3255577" y="155711"/>
                </a:cubicBezTo>
                <a:cubicBezTo>
                  <a:pt x="3254387" y="156232"/>
                  <a:pt x="3253029" y="156660"/>
                  <a:pt x="3251503" y="156995"/>
                </a:cubicBezTo>
                <a:cubicBezTo>
                  <a:pt x="3249978" y="157330"/>
                  <a:pt x="3248359" y="157609"/>
                  <a:pt x="3246648" y="157832"/>
                </a:cubicBezTo>
                <a:cubicBezTo>
                  <a:pt x="3244936" y="158055"/>
                  <a:pt x="3243225" y="158167"/>
                  <a:pt x="3241513" y="158167"/>
                </a:cubicBezTo>
                <a:cubicBezTo>
                  <a:pt x="3236304" y="158167"/>
                  <a:pt x="3231839" y="157478"/>
                  <a:pt x="3228119" y="156102"/>
                </a:cubicBezTo>
                <a:cubicBezTo>
                  <a:pt x="3224398" y="154725"/>
                  <a:pt x="3221347" y="152641"/>
                  <a:pt x="3218966" y="149851"/>
                </a:cubicBezTo>
                <a:cubicBezTo>
                  <a:pt x="3216584" y="147060"/>
                  <a:pt x="3214854" y="143526"/>
                  <a:pt x="3213775" y="139247"/>
                </a:cubicBezTo>
                <a:cubicBezTo>
                  <a:pt x="3212696" y="134968"/>
                  <a:pt x="3212157" y="129927"/>
                  <a:pt x="3212157" y="124122"/>
                </a:cubicBezTo>
                <a:lnTo>
                  <a:pt x="3212157" y="65410"/>
                </a:lnTo>
                <a:lnTo>
                  <a:pt x="3198093" y="65410"/>
                </a:lnTo>
                <a:cubicBezTo>
                  <a:pt x="3196976" y="65410"/>
                  <a:pt x="3196083" y="64814"/>
                  <a:pt x="3195414" y="63624"/>
                </a:cubicBezTo>
                <a:cubicBezTo>
                  <a:pt x="3194744" y="62433"/>
                  <a:pt x="3194409" y="60498"/>
                  <a:pt x="3194409" y="57819"/>
                </a:cubicBezTo>
                <a:cubicBezTo>
                  <a:pt x="3194409" y="56405"/>
                  <a:pt x="3194502" y="55215"/>
                  <a:pt x="3194688" y="54247"/>
                </a:cubicBezTo>
                <a:cubicBezTo>
                  <a:pt x="3194874" y="53280"/>
                  <a:pt x="3195116" y="52480"/>
                  <a:pt x="3195414" y="51848"/>
                </a:cubicBezTo>
                <a:cubicBezTo>
                  <a:pt x="3195711" y="51215"/>
                  <a:pt x="3196102" y="50769"/>
                  <a:pt x="3196586" y="50508"/>
                </a:cubicBezTo>
                <a:cubicBezTo>
                  <a:pt x="3197069" y="50248"/>
                  <a:pt x="3197609" y="50117"/>
                  <a:pt x="3198204" y="50117"/>
                </a:cubicBezTo>
                <a:lnTo>
                  <a:pt x="3212157" y="50117"/>
                </a:lnTo>
                <a:lnTo>
                  <a:pt x="3212157" y="26231"/>
                </a:lnTo>
                <a:cubicBezTo>
                  <a:pt x="3212157" y="25710"/>
                  <a:pt x="3212287" y="25226"/>
                  <a:pt x="3212547" y="24779"/>
                </a:cubicBezTo>
                <a:cubicBezTo>
                  <a:pt x="3212808" y="24333"/>
                  <a:pt x="3213292" y="23942"/>
                  <a:pt x="3213999" y="23607"/>
                </a:cubicBezTo>
                <a:cubicBezTo>
                  <a:pt x="3214705" y="23273"/>
                  <a:pt x="3215654" y="23031"/>
                  <a:pt x="3216845" y="22882"/>
                </a:cubicBezTo>
                <a:cubicBezTo>
                  <a:pt x="3218035" y="22733"/>
                  <a:pt x="3219524" y="22659"/>
                  <a:pt x="3221310" y="22659"/>
                </a:cubicBezTo>
                <a:close/>
                <a:moveTo>
                  <a:pt x="1163910" y="22659"/>
                </a:moveTo>
                <a:cubicBezTo>
                  <a:pt x="1165770" y="22659"/>
                  <a:pt x="1167296" y="22733"/>
                  <a:pt x="1168486" y="22882"/>
                </a:cubicBezTo>
                <a:cubicBezTo>
                  <a:pt x="1169677" y="23031"/>
                  <a:pt x="1170607" y="23273"/>
                  <a:pt x="1171277" y="23607"/>
                </a:cubicBezTo>
                <a:cubicBezTo>
                  <a:pt x="1171947" y="23942"/>
                  <a:pt x="1172430" y="24333"/>
                  <a:pt x="1172728" y="24779"/>
                </a:cubicBezTo>
                <a:cubicBezTo>
                  <a:pt x="1173026" y="25226"/>
                  <a:pt x="1173174" y="25710"/>
                  <a:pt x="1173174" y="26231"/>
                </a:cubicBezTo>
                <a:lnTo>
                  <a:pt x="1173174" y="50117"/>
                </a:lnTo>
                <a:lnTo>
                  <a:pt x="1198959" y="50117"/>
                </a:lnTo>
                <a:cubicBezTo>
                  <a:pt x="1199554" y="50117"/>
                  <a:pt x="1200075" y="50248"/>
                  <a:pt x="1200522" y="50508"/>
                </a:cubicBezTo>
                <a:cubicBezTo>
                  <a:pt x="1200968" y="50769"/>
                  <a:pt x="1201359" y="51215"/>
                  <a:pt x="1201694" y="51848"/>
                </a:cubicBezTo>
                <a:cubicBezTo>
                  <a:pt x="1202029" y="52480"/>
                  <a:pt x="1202270" y="53280"/>
                  <a:pt x="1202419" y="54247"/>
                </a:cubicBezTo>
                <a:cubicBezTo>
                  <a:pt x="1202568" y="55215"/>
                  <a:pt x="1202642" y="56405"/>
                  <a:pt x="1202642" y="57819"/>
                </a:cubicBezTo>
                <a:cubicBezTo>
                  <a:pt x="1202642" y="60498"/>
                  <a:pt x="1202308" y="62433"/>
                  <a:pt x="1201638" y="63624"/>
                </a:cubicBezTo>
                <a:cubicBezTo>
                  <a:pt x="1200968" y="64814"/>
                  <a:pt x="1200075" y="65410"/>
                  <a:pt x="1198959" y="65410"/>
                </a:cubicBezTo>
                <a:lnTo>
                  <a:pt x="1173174" y="65410"/>
                </a:lnTo>
                <a:lnTo>
                  <a:pt x="1173174" y="121443"/>
                </a:lnTo>
                <a:cubicBezTo>
                  <a:pt x="1173174" y="128364"/>
                  <a:pt x="1174198" y="133591"/>
                  <a:pt x="1176244" y="137126"/>
                </a:cubicBezTo>
                <a:cubicBezTo>
                  <a:pt x="1178290" y="140661"/>
                  <a:pt x="1181955" y="142428"/>
                  <a:pt x="1187239" y="142428"/>
                </a:cubicBezTo>
                <a:cubicBezTo>
                  <a:pt x="1188950" y="142428"/>
                  <a:pt x="1190476" y="142261"/>
                  <a:pt x="1191815" y="141926"/>
                </a:cubicBezTo>
                <a:cubicBezTo>
                  <a:pt x="1193155" y="141591"/>
                  <a:pt x="1194345" y="141237"/>
                  <a:pt x="1195387" y="140865"/>
                </a:cubicBezTo>
                <a:cubicBezTo>
                  <a:pt x="1196429" y="140493"/>
                  <a:pt x="1197322" y="140140"/>
                  <a:pt x="1198066" y="139805"/>
                </a:cubicBezTo>
                <a:cubicBezTo>
                  <a:pt x="1198810" y="139470"/>
                  <a:pt x="1199480" y="139303"/>
                  <a:pt x="1200075" y="139303"/>
                </a:cubicBezTo>
                <a:cubicBezTo>
                  <a:pt x="1200447" y="139303"/>
                  <a:pt x="1200801" y="139396"/>
                  <a:pt x="1201136" y="139582"/>
                </a:cubicBezTo>
                <a:cubicBezTo>
                  <a:pt x="1201470" y="139768"/>
                  <a:pt x="1201731" y="140121"/>
                  <a:pt x="1201917" y="140642"/>
                </a:cubicBezTo>
                <a:cubicBezTo>
                  <a:pt x="1202103" y="141163"/>
                  <a:pt x="1202270" y="141870"/>
                  <a:pt x="1202419" y="142763"/>
                </a:cubicBezTo>
                <a:cubicBezTo>
                  <a:pt x="1202568" y="143656"/>
                  <a:pt x="1202642" y="144772"/>
                  <a:pt x="1202642" y="146112"/>
                </a:cubicBezTo>
                <a:cubicBezTo>
                  <a:pt x="1202642" y="148270"/>
                  <a:pt x="1202494" y="149981"/>
                  <a:pt x="1202196" y="151246"/>
                </a:cubicBezTo>
                <a:cubicBezTo>
                  <a:pt x="1201898" y="152511"/>
                  <a:pt x="1201452" y="153441"/>
                  <a:pt x="1200856" y="154037"/>
                </a:cubicBezTo>
                <a:cubicBezTo>
                  <a:pt x="1200261" y="154632"/>
                  <a:pt x="1199368" y="155190"/>
                  <a:pt x="1198178" y="155711"/>
                </a:cubicBezTo>
                <a:cubicBezTo>
                  <a:pt x="1196987" y="156232"/>
                  <a:pt x="1195629" y="156660"/>
                  <a:pt x="1194103" y="156995"/>
                </a:cubicBezTo>
                <a:cubicBezTo>
                  <a:pt x="1192578" y="157330"/>
                  <a:pt x="1190959" y="157609"/>
                  <a:pt x="1189248" y="157832"/>
                </a:cubicBezTo>
                <a:cubicBezTo>
                  <a:pt x="1187536" y="158055"/>
                  <a:pt x="1185825" y="158167"/>
                  <a:pt x="1184113" y="158167"/>
                </a:cubicBezTo>
                <a:cubicBezTo>
                  <a:pt x="1178904" y="158167"/>
                  <a:pt x="1174439" y="157478"/>
                  <a:pt x="1170719" y="156102"/>
                </a:cubicBezTo>
                <a:cubicBezTo>
                  <a:pt x="1166998" y="154725"/>
                  <a:pt x="1163947" y="152641"/>
                  <a:pt x="1161566" y="149851"/>
                </a:cubicBezTo>
                <a:cubicBezTo>
                  <a:pt x="1159185" y="147060"/>
                  <a:pt x="1157454" y="143526"/>
                  <a:pt x="1156375" y="139247"/>
                </a:cubicBezTo>
                <a:cubicBezTo>
                  <a:pt x="1155296" y="134968"/>
                  <a:pt x="1154757" y="129927"/>
                  <a:pt x="1154757" y="124122"/>
                </a:cubicBezTo>
                <a:lnTo>
                  <a:pt x="1154757" y="65410"/>
                </a:lnTo>
                <a:lnTo>
                  <a:pt x="1140693" y="65410"/>
                </a:lnTo>
                <a:cubicBezTo>
                  <a:pt x="1139577" y="65410"/>
                  <a:pt x="1138684" y="64814"/>
                  <a:pt x="1138014" y="63624"/>
                </a:cubicBezTo>
                <a:cubicBezTo>
                  <a:pt x="1137344" y="62433"/>
                  <a:pt x="1137009" y="60498"/>
                  <a:pt x="1137009" y="57819"/>
                </a:cubicBezTo>
                <a:cubicBezTo>
                  <a:pt x="1137009" y="56405"/>
                  <a:pt x="1137102" y="55215"/>
                  <a:pt x="1137288" y="54247"/>
                </a:cubicBezTo>
                <a:cubicBezTo>
                  <a:pt x="1137474" y="53280"/>
                  <a:pt x="1137716" y="52480"/>
                  <a:pt x="1138014" y="51848"/>
                </a:cubicBezTo>
                <a:cubicBezTo>
                  <a:pt x="1138311" y="51215"/>
                  <a:pt x="1138702" y="50769"/>
                  <a:pt x="1139186" y="50508"/>
                </a:cubicBezTo>
                <a:cubicBezTo>
                  <a:pt x="1139670" y="50248"/>
                  <a:pt x="1140209" y="50117"/>
                  <a:pt x="1140804" y="50117"/>
                </a:cubicBezTo>
                <a:lnTo>
                  <a:pt x="1154757" y="50117"/>
                </a:lnTo>
                <a:lnTo>
                  <a:pt x="1154757" y="26231"/>
                </a:lnTo>
                <a:cubicBezTo>
                  <a:pt x="1154757" y="25710"/>
                  <a:pt x="1154887" y="25226"/>
                  <a:pt x="1155148" y="24779"/>
                </a:cubicBezTo>
                <a:cubicBezTo>
                  <a:pt x="1155408" y="24333"/>
                  <a:pt x="1155892" y="23942"/>
                  <a:pt x="1156599" y="23607"/>
                </a:cubicBezTo>
                <a:cubicBezTo>
                  <a:pt x="1157306" y="23273"/>
                  <a:pt x="1158254" y="23031"/>
                  <a:pt x="1159445" y="22882"/>
                </a:cubicBezTo>
                <a:cubicBezTo>
                  <a:pt x="1160636" y="22733"/>
                  <a:pt x="1162124" y="22659"/>
                  <a:pt x="1163910" y="22659"/>
                </a:cubicBezTo>
                <a:close/>
                <a:moveTo>
                  <a:pt x="973410" y="22659"/>
                </a:moveTo>
                <a:cubicBezTo>
                  <a:pt x="975270" y="22659"/>
                  <a:pt x="976796" y="22733"/>
                  <a:pt x="977986" y="22882"/>
                </a:cubicBezTo>
                <a:cubicBezTo>
                  <a:pt x="979177" y="23031"/>
                  <a:pt x="980107" y="23273"/>
                  <a:pt x="980777" y="23607"/>
                </a:cubicBezTo>
                <a:cubicBezTo>
                  <a:pt x="981447" y="23942"/>
                  <a:pt x="981930" y="24333"/>
                  <a:pt x="982228" y="24779"/>
                </a:cubicBezTo>
                <a:cubicBezTo>
                  <a:pt x="982526" y="25226"/>
                  <a:pt x="982674" y="25710"/>
                  <a:pt x="982674" y="26231"/>
                </a:cubicBezTo>
                <a:lnTo>
                  <a:pt x="982674" y="50117"/>
                </a:lnTo>
                <a:lnTo>
                  <a:pt x="1008459" y="50117"/>
                </a:lnTo>
                <a:cubicBezTo>
                  <a:pt x="1009054" y="50117"/>
                  <a:pt x="1009575" y="50248"/>
                  <a:pt x="1010022" y="50508"/>
                </a:cubicBezTo>
                <a:cubicBezTo>
                  <a:pt x="1010468" y="50769"/>
                  <a:pt x="1010859" y="51215"/>
                  <a:pt x="1011194" y="51848"/>
                </a:cubicBezTo>
                <a:cubicBezTo>
                  <a:pt x="1011529" y="52480"/>
                  <a:pt x="1011770" y="53280"/>
                  <a:pt x="1011919" y="54247"/>
                </a:cubicBezTo>
                <a:cubicBezTo>
                  <a:pt x="1012068" y="55215"/>
                  <a:pt x="1012142" y="56405"/>
                  <a:pt x="1012142" y="57819"/>
                </a:cubicBezTo>
                <a:cubicBezTo>
                  <a:pt x="1012142" y="60498"/>
                  <a:pt x="1011808" y="62433"/>
                  <a:pt x="1011138" y="63624"/>
                </a:cubicBezTo>
                <a:cubicBezTo>
                  <a:pt x="1010468" y="64814"/>
                  <a:pt x="1009575" y="65410"/>
                  <a:pt x="1008459" y="65410"/>
                </a:cubicBezTo>
                <a:lnTo>
                  <a:pt x="982674" y="65410"/>
                </a:lnTo>
                <a:lnTo>
                  <a:pt x="982674" y="121443"/>
                </a:lnTo>
                <a:cubicBezTo>
                  <a:pt x="982674" y="128364"/>
                  <a:pt x="983698" y="133591"/>
                  <a:pt x="985744" y="137126"/>
                </a:cubicBezTo>
                <a:cubicBezTo>
                  <a:pt x="987790" y="140661"/>
                  <a:pt x="991455" y="142428"/>
                  <a:pt x="996739" y="142428"/>
                </a:cubicBezTo>
                <a:cubicBezTo>
                  <a:pt x="998450" y="142428"/>
                  <a:pt x="999976" y="142261"/>
                  <a:pt x="1001315" y="141926"/>
                </a:cubicBezTo>
                <a:cubicBezTo>
                  <a:pt x="1002655" y="141591"/>
                  <a:pt x="1003845" y="141237"/>
                  <a:pt x="1004887" y="140865"/>
                </a:cubicBezTo>
                <a:cubicBezTo>
                  <a:pt x="1005929" y="140493"/>
                  <a:pt x="1006822" y="140140"/>
                  <a:pt x="1007566" y="139805"/>
                </a:cubicBezTo>
                <a:cubicBezTo>
                  <a:pt x="1008310" y="139470"/>
                  <a:pt x="1008980" y="139303"/>
                  <a:pt x="1009575" y="139303"/>
                </a:cubicBezTo>
                <a:cubicBezTo>
                  <a:pt x="1009947" y="139303"/>
                  <a:pt x="1010301" y="139396"/>
                  <a:pt x="1010636" y="139582"/>
                </a:cubicBezTo>
                <a:cubicBezTo>
                  <a:pt x="1010970" y="139768"/>
                  <a:pt x="1011231" y="140121"/>
                  <a:pt x="1011417" y="140642"/>
                </a:cubicBezTo>
                <a:cubicBezTo>
                  <a:pt x="1011603" y="141163"/>
                  <a:pt x="1011770" y="141870"/>
                  <a:pt x="1011919" y="142763"/>
                </a:cubicBezTo>
                <a:cubicBezTo>
                  <a:pt x="1012068" y="143656"/>
                  <a:pt x="1012142" y="144772"/>
                  <a:pt x="1012142" y="146112"/>
                </a:cubicBezTo>
                <a:cubicBezTo>
                  <a:pt x="1012142" y="148270"/>
                  <a:pt x="1011994" y="149981"/>
                  <a:pt x="1011696" y="151246"/>
                </a:cubicBezTo>
                <a:cubicBezTo>
                  <a:pt x="1011398" y="152511"/>
                  <a:pt x="1010952" y="153441"/>
                  <a:pt x="1010356" y="154037"/>
                </a:cubicBezTo>
                <a:cubicBezTo>
                  <a:pt x="1009761" y="154632"/>
                  <a:pt x="1008868" y="155190"/>
                  <a:pt x="1007678" y="155711"/>
                </a:cubicBezTo>
                <a:cubicBezTo>
                  <a:pt x="1006487" y="156232"/>
                  <a:pt x="1005129" y="156660"/>
                  <a:pt x="1003603" y="156995"/>
                </a:cubicBezTo>
                <a:cubicBezTo>
                  <a:pt x="1002078" y="157330"/>
                  <a:pt x="1000459" y="157609"/>
                  <a:pt x="998748" y="157832"/>
                </a:cubicBezTo>
                <a:cubicBezTo>
                  <a:pt x="997036" y="158055"/>
                  <a:pt x="995325" y="158167"/>
                  <a:pt x="993613" y="158167"/>
                </a:cubicBezTo>
                <a:cubicBezTo>
                  <a:pt x="988404" y="158167"/>
                  <a:pt x="983939" y="157478"/>
                  <a:pt x="980219" y="156102"/>
                </a:cubicBezTo>
                <a:cubicBezTo>
                  <a:pt x="976498" y="154725"/>
                  <a:pt x="973447" y="152641"/>
                  <a:pt x="971066" y="149851"/>
                </a:cubicBezTo>
                <a:cubicBezTo>
                  <a:pt x="968685" y="147060"/>
                  <a:pt x="966954" y="143526"/>
                  <a:pt x="965875" y="139247"/>
                </a:cubicBezTo>
                <a:cubicBezTo>
                  <a:pt x="964796" y="134968"/>
                  <a:pt x="964257" y="129927"/>
                  <a:pt x="964257" y="124122"/>
                </a:cubicBezTo>
                <a:lnTo>
                  <a:pt x="964257" y="65410"/>
                </a:lnTo>
                <a:lnTo>
                  <a:pt x="950193" y="65410"/>
                </a:lnTo>
                <a:cubicBezTo>
                  <a:pt x="949077" y="65410"/>
                  <a:pt x="948184" y="64814"/>
                  <a:pt x="947514" y="63624"/>
                </a:cubicBezTo>
                <a:cubicBezTo>
                  <a:pt x="946844" y="62433"/>
                  <a:pt x="946509" y="60498"/>
                  <a:pt x="946509" y="57819"/>
                </a:cubicBezTo>
                <a:cubicBezTo>
                  <a:pt x="946509" y="56405"/>
                  <a:pt x="946602" y="55215"/>
                  <a:pt x="946788" y="54247"/>
                </a:cubicBezTo>
                <a:cubicBezTo>
                  <a:pt x="946974" y="53280"/>
                  <a:pt x="947216" y="52480"/>
                  <a:pt x="947514" y="51848"/>
                </a:cubicBezTo>
                <a:cubicBezTo>
                  <a:pt x="947811" y="51215"/>
                  <a:pt x="948202" y="50769"/>
                  <a:pt x="948686" y="50508"/>
                </a:cubicBezTo>
                <a:cubicBezTo>
                  <a:pt x="949170" y="50248"/>
                  <a:pt x="949709" y="50117"/>
                  <a:pt x="950304" y="50117"/>
                </a:cubicBezTo>
                <a:lnTo>
                  <a:pt x="964257" y="50117"/>
                </a:lnTo>
                <a:lnTo>
                  <a:pt x="964257" y="26231"/>
                </a:lnTo>
                <a:cubicBezTo>
                  <a:pt x="964257" y="25710"/>
                  <a:pt x="964387" y="25226"/>
                  <a:pt x="964648" y="24779"/>
                </a:cubicBezTo>
                <a:cubicBezTo>
                  <a:pt x="964908" y="24333"/>
                  <a:pt x="965392" y="23942"/>
                  <a:pt x="966099" y="23607"/>
                </a:cubicBezTo>
                <a:cubicBezTo>
                  <a:pt x="966806" y="23273"/>
                  <a:pt x="967754" y="23031"/>
                  <a:pt x="968945" y="22882"/>
                </a:cubicBezTo>
                <a:cubicBezTo>
                  <a:pt x="970136" y="22733"/>
                  <a:pt x="971624" y="22659"/>
                  <a:pt x="973410" y="22659"/>
                </a:cubicBezTo>
                <a:close/>
                <a:moveTo>
                  <a:pt x="9599" y="11162"/>
                </a:moveTo>
                <a:cubicBezTo>
                  <a:pt x="11459" y="11162"/>
                  <a:pt x="13003" y="11255"/>
                  <a:pt x="14231" y="11441"/>
                </a:cubicBezTo>
                <a:cubicBezTo>
                  <a:pt x="15459" y="11627"/>
                  <a:pt x="16445" y="11850"/>
                  <a:pt x="17189" y="12110"/>
                </a:cubicBezTo>
                <a:cubicBezTo>
                  <a:pt x="17933" y="12371"/>
                  <a:pt x="18454" y="12724"/>
                  <a:pt x="18752" y="13171"/>
                </a:cubicBezTo>
                <a:cubicBezTo>
                  <a:pt x="19050" y="13617"/>
                  <a:pt x="19198" y="14138"/>
                  <a:pt x="19198" y="14734"/>
                </a:cubicBezTo>
                <a:lnTo>
                  <a:pt x="19198" y="153367"/>
                </a:lnTo>
                <a:cubicBezTo>
                  <a:pt x="19198" y="153962"/>
                  <a:pt x="19050" y="154483"/>
                  <a:pt x="18752" y="154930"/>
                </a:cubicBezTo>
                <a:cubicBezTo>
                  <a:pt x="18454" y="155376"/>
                  <a:pt x="17933" y="155730"/>
                  <a:pt x="17189" y="155990"/>
                </a:cubicBezTo>
                <a:cubicBezTo>
                  <a:pt x="16445" y="156251"/>
                  <a:pt x="15459" y="156474"/>
                  <a:pt x="14231" y="156660"/>
                </a:cubicBezTo>
                <a:cubicBezTo>
                  <a:pt x="13003" y="156846"/>
                  <a:pt x="11459" y="156939"/>
                  <a:pt x="9599" y="156939"/>
                </a:cubicBezTo>
                <a:cubicBezTo>
                  <a:pt x="7813" y="156939"/>
                  <a:pt x="6288" y="156846"/>
                  <a:pt x="5023" y="156660"/>
                </a:cubicBezTo>
                <a:cubicBezTo>
                  <a:pt x="3758" y="156474"/>
                  <a:pt x="2753" y="156251"/>
                  <a:pt x="2009" y="155990"/>
                </a:cubicBezTo>
                <a:cubicBezTo>
                  <a:pt x="1265" y="155730"/>
                  <a:pt x="744" y="155376"/>
                  <a:pt x="446" y="154930"/>
                </a:cubicBezTo>
                <a:cubicBezTo>
                  <a:pt x="148" y="154483"/>
                  <a:pt x="0" y="153962"/>
                  <a:pt x="0" y="153367"/>
                </a:cubicBezTo>
                <a:lnTo>
                  <a:pt x="0" y="14734"/>
                </a:lnTo>
                <a:cubicBezTo>
                  <a:pt x="0" y="14138"/>
                  <a:pt x="167" y="13617"/>
                  <a:pt x="502" y="13171"/>
                </a:cubicBezTo>
                <a:cubicBezTo>
                  <a:pt x="837" y="12724"/>
                  <a:pt x="1395" y="12371"/>
                  <a:pt x="2176" y="12110"/>
                </a:cubicBezTo>
                <a:cubicBezTo>
                  <a:pt x="2958" y="11850"/>
                  <a:pt x="3962" y="11627"/>
                  <a:pt x="5190" y="11441"/>
                </a:cubicBezTo>
                <a:cubicBezTo>
                  <a:pt x="6418" y="11255"/>
                  <a:pt x="7887" y="11162"/>
                  <a:pt x="9599" y="11162"/>
                </a:cubicBezTo>
                <a:close/>
                <a:moveTo>
                  <a:pt x="3074193" y="8148"/>
                </a:moveTo>
                <a:cubicBezTo>
                  <a:pt x="3078509" y="8148"/>
                  <a:pt x="3081467" y="8911"/>
                  <a:pt x="3083067" y="10436"/>
                </a:cubicBezTo>
                <a:cubicBezTo>
                  <a:pt x="3084667" y="11962"/>
                  <a:pt x="3085467" y="14845"/>
                  <a:pt x="3085467" y="19087"/>
                </a:cubicBezTo>
                <a:cubicBezTo>
                  <a:pt x="3085467" y="23403"/>
                  <a:pt x="3084648" y="26342"/>
                  <a:pt x="3083011" y="27905"/>
                </a:cubicBezTo>
                <a:cubicBezTo>
                  <a:pt x="3081374" y="29468"/>
                  <a:pt x="3078360" y="30249"/>
                  <a:pt x="3073970" y="30249"/>
                </a:cubicBezTo>
                <a:cubicBezTo>
                  <a:pt x="3069654" y="30249"/>
                  <a:pt x="3066696" y="29486"/>
                  <a:pt x="3065096" y="27961"/>
                </a:cubicBezTo>
                <a:cubicBezTo>
                  <a:pt x="3063496" y="26435"/>
                  <a:pt x="3062696" y="23552"/>
                  <a:pt x="3062696" y="19310"/>
                </a:cubicBezTo>
                <a:cubicBezTo>
                  <a:pt x="3062696" y="14994"/>
                  <a:pt x="3063515" y="12055"/>
                  <a:pt x="3065152" y="10492"/>
                </a:cubicBezTo>
                <a:cubicBezTo>
                  <a:pt x="3066789" y="8929"/>
                  <a:pt x="3069803" y="8148"/>
                  <a:pt x="3074193" y="8148"/>
                </a:cubicBezTo>
                <a:close/>
                <a:moveTo>
                  <a:pt x="2950256" y="781"/>
                </a:moveTo>
                <a:cubicBezTo>
                  <a:pt x="2952117" y="781"/>
                  <a:pt x="2953642" y="855"/>
                  <a:pt x="2954833" y="1004"/>
                </a:cubicBezTo>
                <a:cubicBezTo>
                  <a:pt x="2956024" y="1153"/>
                  <a:pt x="2956954" y="1376"/>
                  <a:pt x="2957623" y="1674"/>
                </a:cubicBezTo>
                <a:cubicBezTo>
                  <a:pt x="2958293" y="1972"/>
                  <a:pt x="2958777" y="2344"/>
                  <a:pt x="2959075" y="2790"/>
                </a:cubicBezTo>
                <a:cubicBezTo>
                  <a:pt x="2959372" y="3237"/>
                  <a:pt x="2959521" y="3758"/>
                  <a:pt x="2959521" y="4353"/>
                </a:cubicBezTo>
                <a:lnTo>
                  <a:pt x="2959521" y="64517"/>
                </a:lnTo>
                <a:cubicBezTo>
                  <a:pt x="2964804" y="58936"/>
                  <a:pt x="2970125" y="54787"/>
                  <a:pt x="2975483" y="52071"/>
                </a:cubicBezTo>
                <a:cubicBezTo>
                  <a:pt x="2980841" y="49355"/>
                  <a:pt x="2986236" y="47997"/>
                  <a:pt x="2991668" y="47997"/>
                </a:cubicBezTo>
                <a:cubicBezTo>
                  <a:pt x="2998365" y="47997"/>
                  <a:pt x="3004002" y="49131"/>
                  <a:pt x="3008578" y="51401"/>
                </a:cubicBezTo>
                <a:cubicBezTo>
                  <a:pt x="3013155" y="53671"/>
                  <a:pt x="3016857" y="56703"/>
                  <a:pt x="3019685" y="60498"/>
                </a:cubicBezTo>
                <a:cubicBezTo>
                  <a:pt x="3022513" y="64293"/>
                  <a:pt x="3024540" y="68740"/>
                  <a:pt x="3025768" y="73837"/>
                </a:cubicBezTo>
                <a:cubicBezTo>
                  <a:pt x="3026996" y="78934"/>
                  <a:pt x="3027610" y="85092"/>
                  <a:pt x="3027610" y="92310"/>
                </a:cubicBezTo>
                <a:lnTo>
                  <a:pt x="3027610" y="153479"/>
                </a:lnTo>
                <a:cubicBezTo>
                  <a:pt x="3027610" y="154074"/>
                  <a:pt x="3027461" y="154576"/>
                  <a:pt x="3027163" y="154985"/>
                </a:cubicBezTo>
                <a:cubicBezTo>
                  <a:pt x="3026866" y="155395"/>
                  <a:pt x="3026382" y="155748"/>
                  <a:pt x="3025712" y="156046"/>
                </a:cubicBezTo>
                <a:cubicBezTo>
                  <a:pt x="3025043" y="156344"/>
                  <a:pt x="3024112" y="156567"/>
                  <a:pt x="3022922" y="156716"/>
                </a:cubicBezTo>
                <a:cubicBezTo>
                  <a:pt x="3021731" y="156864"/>
                  <a:pt x="3020243" y="156939"/>
                  <a:pt x="3018457" y="156939"/>
                </a:cubicBezTo>
                <a:cubicBezTo>
                  <a:pt x="3016597" y="156939"/>
                  <a:pt x="3015071" y="156864"/>
                  <a:pt x="3013880" y="156716"/>
                </a:cubicBezTo>
                <a:cubicBezTo>
                  <a:pt x="3012690" y="156567"/>
                  <a:pt x="3011760" y="156344"/>
                  <a:pt x="3011090" y="156046"/>
                </a:cubicBezTo>
                <a:cubicBezTo>
                  <a:pt x="3010420" y="155748"/>
                  <a:pt x="3009937" y="155395"/>
                  <a:pt x="3009639" y="154985"/>
                </a:cubicBezTo>
                <a:cubicBezTo>
                  <a:pt x="3009341" y="154576"/>
                  <a:pt x="3009192" y="154074"/>
                  <a:pt x="3009192" y="153479"/>
                </a:cubicBezTo>
                <a:lnTo>
                  <a:pt x="3009192" y="94654"/>
                </a:lnTo>
                <a:cubicBezTo>
                  <a:pt x="3009192" y="88924"/>
                  <a:pt x="3008746" y="84311"/>
                  <a:pt x="3007853" y="80813"/>
                </a:cubicBezTo>
                <a:cubicBezTo>
                  <a:pt x="3006960" y="77316"/>
                  <a:pt x="3005658" y="74302"/>
                  <a:pt x="3003946" y="71772"/>
                </a:cubicBezTo>
                <a:cubicBezTo>
                  <a:pt x="3002235" y="69242"/>
                  <a:pt x="3000021" y="67307"/>
                  <a:pt x="2997305" y="65968"/>
                </a:cubicBezTo>
                <a:cubicBezTo>
                  <a:pt x="2994589" y="64628"/>
                  <a:pt x="2991445" y="63958"/>
                  <a:pt x="2987873" y="63958"/>
                </a:cubicBezTo>
                <a:cubicBezTo>
                  <a:pt x="2983259" y="63958"/>
                  <a:pt x="2978645" y="65596"/>
                  <a:pt x="2974032" y="68870"/>
                </a:cubicBezTo>
                <a:cubicBezTo>
                  <a:pt x="2969418" y="72144"/>
                  <a:pt x="2964581" y="76944"/>
                  <a:pt x="2959521" y="83269"/>
                </a:cubicBezTo>
                <a:lnTo>
                  <a:pt x="2959521" y="153479"/>
                </a:lnTo>
                <a:cubicBezTo>
                  <a:pt x="2959521" y="154074"/>
                  <a:pt x="2959372" y="154576"/>
                  <a:pt x="2959075" y="154985"/>
                </a:cubicBezTo>
                <a:cubicBezTo>
                  <a:pt x="2958777" y="155395"/>
                  <a:pt x="2958293" y="155748"/>
                  <a:pt x="2957623" y="156046"/>
                </a:cubicBezTo>
                <a:cubicBezTo>
                  <a:pt x="2956954" y="156344"/>
                  <a:pt x="2956024" y="156567"/>
                  <a:pt x="2954833" y="156716"/>
                </a:cubicBezTo>
                <a:cubicBezTo>
                  <a:pt x="2953642" y="156864"/>
                  <a:pt x="2952117" y="156939"/>
                  <a:pt x="2950256" y="156939"/>
                </a:cubicBezTo>
                <a:cubicBezTo>
                  <a:pt x="2948471" y="156939"/>
                  <a:pt x="2946982" y="156864"/>
                  <a:pt x="2945792" y="156716"/>
                </a:cubicBezTo>
                <a:cubicBezTo>
                  <a:pt x="2944601" y="156567"/>
                  <a:pt x="2943652" y="156344"/>
                  <a:pt x="2942945" y="156046"/>
                </a:cubicBezTo>
                <a:cubicBezTo>
                  <a:pt x="2942238" y="155748"/>
                  <a:pt x="2941755" y="155395"/>
                  <a:pt x="2941494" y="154985"/>
                </a:cubicBezTo>
                <a:cubicBezTo>
                  <a:pt x="2941234" y="154576"/>
                  <a:pt x="2941104" y="154074"/>
                  <a:pt x="2941104" y="153479"/>
                </a:cubicBezTo>
                <a:lnTo>
                  <a:pt x="2941104" y="4353"/>
                </a:lnTo>
                <a:cubicBezTo>
                  <a:pt x="2941104" y="3758"/>
                  <a:pt x="2941234" y="3237"/>
                  <a:pt x="2941494" y="2790"/>
                </a:cubicBezTo>
                <a:cubicBezTo>
                  <a:pt x="2941755" y="2344"/>
                  <a:pt x="2942238" y="1972"/>
                  <a:pt x="2942945" y="1674"/>
                </a:cubicBezTo>
                <a:cubicBezTo>
                  <a:pt x="2943652" y="1376"/>
                  <a:pt x="2944601" y="1153"/>
                  <a:pt x="2945792" y="1004"/>
                </a:cubicBezTo>
                <a:cubicBezTo>
                  <a:pt x="2946982" y="855"/>
                  <a:pt x="2948471" y="781"/>
                  <a:pt x="2950256" y="781"/>
                </a:cubicBezTo>
                <a:close/>
                <a:moveTo>
                  <a:pt x="2693081" y="781"/>
                </a:moveTo>
                <a:cubicBezTo>
                  <a:pt x="2694942" y="781"/>
                  <a:pt x="2696467" y="855"/>
                  <a:pt x="2697658" y="1004"/>
                </a:cubicBezTo>
                <a:cubicBezTo>
                  <a:pt x="2698849" y="1153"/>
                  <a:pt x="2699779" y="1376"/>
                  <a:pt x="2700448" y="1674"/>
                </a:cubicBezTo>
                <a:cubicBezTo>
                  <a:pt x="2701118" y="1972"/>
                  <a:pt x="2701602" y="2344"/>
                  <a:pt x="2701900" y="2790"/>
                </a:cubicBezTo>
                <a:cubicBezTo>
                  <a:pt x="2702197" y="3237"/>
                  <a:pt x="2702346" y="3758"/>
                  <a:pt x="2702346" y="4353"/>
                </a:cubicBezTo>
                <a:lnTo>
                  <a:pt x="2702346" y="95212"/>
                </a:lnTo>
                <a:lnTo>
                  <a:pt x="2740297" y="53466"/>
                </a:lnTo>
                <a:cubicBezTo>
                  <a:pt x="2740893" y="52722"/>
                  <a:pt x="2741525" y="52108"/>
                  <a:pt x="2742195" y="51624"/>
                </a:cubicBezTo>
                <a:cubicBezTo>
                  <a:pt x="2742864" y="51141"/>
                  <a:pt x="2743664" y="50731"/>
                  <a:pt x="2744595" y="50397"/>
                </a:cubicBezTo>
                <a:cubicBezTo>
                  <a:pt x="2745525" y="50062"/>
                  <a:pt x="2746622" y="49838"/>
                  <a:pt x="2747887" y="49727"/>
                </a:cubicBezTo>
                <a:cubicBezTo>
                  <a:pt x="2749152" y="49615"/>
                  <a:pt x="2750678" y="49559"/>
                  <a:pt x="2752464" y="49559"/>
                </a:cubicBezTo>
                <a:cubicBezTo>
                  <a:pt x="2754324" y="49559"/>
                  <a:pt x="2755887" y="49615"/>
                  <a:pt x="2757152" y="49727"/>
                </a:cubicBezTo>
                <a:cubicBezTo>
                  <a:pt x="2758417" y="49838"/>
                  <a:pt x="2759440" y="50024"/>
                  <a:pt x="2760222" y="50285"/>
                </a:cubicBezTo>
                <a:cubicBezTo>
                  <a:pt x="2761003" y="50545"/>
                  <a:pt x="2761561" y="50880"/>
                  <a:pt x="2761896" y="51289"/>
                </a:cubicBezTo>
                <a:cubicBezTo>
                  <a:pt x="2762231" y="51699"/>
                  <a:pt x="2762398" y="52238"/>
                  <a:pt x="2762398" y="52908"/>
                </a:cubicBezTo>
                <a:cubicBezTo>
                  <a:pt x="2762398" y="53801"/>
                  <a:pt x="2762156" y="54694"/>
                  <a:pt x="2761673" y="55587"/>
                </a:cubicBezTo>
                <a:cubicBezTo>
                  <a:pt x="2761189" y="56480"/>
                  <a:pt x="2760389" y="57522"/>
                  <a:pt x="2759273" y="58712"/>
                </a:cubicBezTo>
                <a:lnTo>
                  <a:pt x="2722884" y="95101"/>
                </a:lnTo>
                <a:lnTo>
                  <a:pt x="2763738" y="148121"/>
                </a:lnTo>
                <a:cubicBezTo>
                  <a:pt x="2764705" y="149386"/>
                  <a:pt x="2765393" y="150409"/>
                  <a:pt x="2765803" y="151190"/>
                </a:cubicBezTo>
                <a:cubicBezTo>
                  <a:pt x="2766212" y="151972"/>
                  <a:pt x="2766417" y="152697"/>
                  <a:pt x="2766417" y="153367"/>
                </a:cubicBezTo>
                <a:cubicBezTo>
                  <a:pt x="2766417" y="153962"/>
                  <a:pt x="2766268" y="154483"/>
                  <a:pt x="2765970" y="154930"/>
                </a:cubicBezTo>
                <a:cubicBezTo>
                  <a:pt x="2765672" y="155376"/>
                  <a:pt x="2765170" y="155748"/>
                  <a:pt x="2764463" y="156046"/>
                </a:cubicBezTo>
                <a:cubicBezTo>
                  <a:pt x="2763756" y="156344"/>
                  <a:pt x="2762770" y="156567"/>
                  <a:pt x="2761505" y="156716"/>
                </a:cubicBezTo>
                <a:cubicBezTo>
                  <a:pt x="2760240" y="156864"/>
                  <a:pt x="2758640" y="156939"/>
                  <a:pt x="2756705" y="156939"/>
                </a:cubicBezTo>
                <a:cubicBezTo>
                  <a:pt x="2754696" y="156939"/>
                  <a:pt x="2753041" y="156883"/>
                  <a:pt x="2751738" y="156771"/>
                </a:cubicBezTo>
                <a:cubicBezTo>
                  <a:pt x="2750436" y="156660"/>
                  <a:pt x="2749339" y="156474"/>
                  <a:pt x="2748446" y="156213"/>
                </a:cubicBezTo>
                <a:cubicBezTo>
                  <a:pt x="2747553" y="155953"/>
                  <a:pt x="2746827" y="155581"/>
                  <a:pt x="2746269" y="155097"/>
                </a:cubicBezTo>
                <a:cubicBezTo>
                  <a:pt x="2745711" y="154613"/>
                  <a:pt x="2745209" y="154037"/>
                  <a:pt x="2744762" y="153367"/>
                </a:cubicBezTo>
                <a:lnTo>
                  <a:pt x="2702346" y="97780"/>
                </a:lnTo>
                <a:lnTo>
                  <a:pt x="2702346" y="153479"/>
                </a:lnTo>
                <a:cubicBezTo>
                  <a:pt x="2702346" y="154074"/>
                  <a:pt x="2702197" y="154576"/>
                  <a:pt x="2701900" y="154985"/>
                </a:cubicBezTo>
                <a:cubicBezTo>
                  <a:pt x="2701602" y="155395"/>
                  <a:pt x="2701118" y="155748"/>
                  <a:pt x="2700448" y="156046"/>
                </a:cubicBezTo>
                <a:cubicBezTo>
                  <a:pt x="2699779" y="156344"/>
                  <a:pt x="2698849" y="156567"/>
                  <a:pt x="2697658" y="156716"/>
                </a:cubicBezTo>
                <a:cubicBezTo>
                  <a:pt x="2696467" y="156864"/>
                  <a:pt x="2694942" y="156939"/>
                  <a:pt x="2693081" y="156939"/>
                </a:cubicBezTo>
                <a:cubicBezTo>
                  <a:pt x="2691296" y="156939"/>
                  <a:pt x="2689807" y="156864"/>
                  <a:pt x="2688617" y="156716"/>
                </a:cubicBezTo>
                <a:cubicBezTo>
                  <a:pt x="2687426" y="156567"/>
                  <a:pt x="2686477" y="156344"/>
                  <a:pt x="2685770" y="156046"/>
                </a:cubicBezTo>
                <a:cubicBezTo>
                  <a:pt x="2685063" y="155748"/>
                  <a:pt x="2684580" y="155395"/>
                  <a:pt x="2684319" y="154985"/>
                </a:cubicBezTo>
                <a:cubicBezTo>
                  <a:pt x="2684059" y="154576"/>
                  <a:pt x="2683929" y="154074"/>
                  <a:pt x="2683929" y="153479"/>
                </a:cubicBezTo>
                <a:lnTo>
                  <a:pt x="2683929" y="4353"/>
                </a:lnTo>
                <a:cubicBezTo>
                  <a:pt x="2683929" y="3758"/>
                  <a:pt x="2684059" y="3237"/>
                  <a:pt x="2684319" y="2790"/>
                </a:cubicBezTo>
                <a:cubicBezTo>
                  <a:pt x="2684580" y="2344"/>
                  <a:pt x="2685063" y="1972"/>
                  <a:pt x="2685770" y="1674"/>
                </a:cubicBezTo>
                <a:cubicBezTo>
                  <a:pt x="2686477" y="1376"/>
                  <a:pt x="2687426" y="1153"/>
                  <a:pt x="2688617" y="1004"/>
                </a:cubicBezTo>
                <a:cubicBezTo>
                  <a:pt x="2689807" y="855"/>
                  <a:pt x="2691296" y="781"/>
                  <a:pt x="2693081" y="781"/>
                </a:cubicBezTo>
                <a:close/>
                <a:moveTo>
                  <a:pt x="2093006" y="781"/>
                </a:moveTo>
                <a:cubicBezTo>
                  <a:pt x="2094867" y="781"/>
                  <a:pt x="2096392" y="855"/>
                  <a:pt x="2097583" y="1004"/>
                </a:cubicBezTo>
                <a:cubicBezTo>
                  <a:pt x="2098774" y="1153"/>
                  <a:pt x="2099704" y="1376"/>
                  <a:pt x="2100373" y="1674"/>
                </a:cubicBezTo>
                <a:cubicBezTo>
                  <a:pt x="2101043" y="1972"/>
                  <a:pt x="2101527" y="2344"/>
                  <a:pt x="2101825" y="2790"/>
                </a:cubicBezTo>
                <a:cubicBezTo>
                  <a:pt x="2102122" y="3237"/>
                  <a:pt x="2102271" y="3758"/>
                  <a:pt x="2102271" y="4353"/>
                </a:cubicBezTo>
                <a:lnTo>
                  <a:pt x="2102271" y="153479"/>
                </a:lnTo>
                <a:cubicBezTo>
                  <a:pt x="2102271" y="154074"/>
                  <a:pt x="2102122" y="154576"/>
                  <a:pt x="2101825" y="154985"/>
                </a:cubicBezTo>
                <a:cubicBezTo>
                  <a:pt x="2101527" y="155395"/>
                  <a:pt x="2101043" y="155748"/>
                  <a:pt x="2100373" y="156046"/>
                </a:cubicBezTo>
                <a:cubicBezTo>
                  <a:pt x="2099704" y="156344"/>
                  <a:pt x="2098774" y="156567"/>
                  <a:pt x="2097583" y="156716"/>
                </a:cubicBezTo>
                <a:cubicBezTo>
                  <a:pt x="2096392" y="156864"/>
                  <a:pt x="2094867" y="156939"/>
                  <a:pt x="2093006" y="156939"/>
                </a:cubicBezTo>
                <a:cubicBezTo>
                  <a:pt x="2091221" y="156939"/>
                  <a:pt x="2089732" y="156864"/>
                  <a:pt x="2088542" y="156716"/>
                </a:cubicBezTo>
                <a:cubicBezTo>
                  <a:pt x="2087351" y="156567"/>
                  <a:pt x="2086402" y="156344"/>
                  <a:pt x="2085695" y="156046"/>
                </a:cubicBezTo>
                <a:cubicBezTo>
                  <a:pt x="2084988" y="155748"/>
                  <a:pt x="2084505" y="155395"/>
                  <a:pt x="2084244" y="154985"/>
                </a:cubicBezTo>
                <a:cubicBezTo>
                  <a:pt x="2083984" y="154576"/>
                  <a:pt x="2083854" y="154074"/>
                  <a:pt x="2083854" y="153479"/>
                </a:cubicBezTo>
                <a:lnTo>
                  <a:pt x="2083854" y="4353"/>
                </a:lnTo>
                <a:cubicBezTo>
                  <a:pt x="2083854" y="3758"/>
                  <a:pt x="2083984" y="3237"/>
                  <a:pt x="2084244" y="2790"/>
                </a:cubicBezTo>
                <a:cubicBezTo>
                  <a:pt x="2084505" y="2344"/>
                  <a:pt x="2084988" y="1972"/>
                  <a:pt x="2085695" y="1674"/>
                </a:cubicBezTo>
                <a:cubicBezTo>
                  <a:pt x="2086402" y="1376"/>
                  <a:pt x="2087351" y="1153"/>
                  <a:pt x="2088542" y="1004"/>
                </a:cubicBezTo>
                <a:cubicBezTo>
                  <a:pt x="2089732" y="855"/>
                  <a:pt x="2091221" y="781"/>
                  <a:pt x="2093006" y="781"/>
                </a:cubicBezTo>
                <a:close/>
                <a:moveTo>
                  <a:pt x="626157" y="781"/>
                </a:moveTo>
                <a:cubicBezTo>
                  <a:pt x="628017" y="781"/>
                  <a:pt x="629542" y="855"/>
                  <a:pt x="630733" y="1004"/>
                </a:cubicBezTo>
                <a:cubicBezTo>
                  <a:pt x="631924" y="1153"/>
                  <a:pt x="632854" y="1376"/>
                  <a:pt x="633524" y="1674"/>
                </a:cubicBezTo>
                <a:cubicBezTo>
                  <a:pt x="634193" y="1972"/>
                  <a:pt x="634677" y="2344"/>
                  <a:pt x="634975" y="2790"/>
                </a:cubicBezTo>
                <a:cubicBezTo>
                  <a:pt x="635272" y="3237"/>
                  <a:pt x="635421" y="3758"/>
                  <a:pt x="635421" y="4353"/>
                </a:cubicBezTo>
                <a:lnTo>
                  <a:pt x="635421" y="153479"/>
                </a:lnTo>
                <a:cubicBezTo>
                  <a:pt x="635421" y="154074"/>
                  <a:pt x="635272" y="154576"/>
                  <a:pt x="634975" y="154985"/>
                </a:cubicBezTo>
                <a:cubicBezTo>
                  <a:pt x="634677" y="155395"/>
                  <a:pt x="634193" y="155748"/>
                  <a:pt x="633524" y="156046"/>
                </a:cubicBezTo>
                <a:cubicBezTo>
                  <a:pt x="632854" y="156344"/>
                  <a:pt x="631924" y="156567"/>
                  <a:pt x="630733" y="156716"/>
                </a:cubicBezTo>
                <a:cubicBezTo>
                  <a:pt x="629542" y="156864"/>
                  <a:pt x="628017" y="156939"/>
                  <a:pt x="626157" y="156939"/>
                </a:cubicBezTo>
                <a:cubicBezTo>
                  <a:pt x="624371" y="156939"/>
                  <a:pt x="622882" y="156864"/>
                  <a:pt x="621692" y="156716"/>
                </a:cubicBezTo>
                <a:cubicBezTo>
                  <a:pt x="620501" y="156567"/>
                  <a:pt x="619552" y="156344"/>
                  <a:pt x="618845" y="156046"/>
                </a:cubicBezTo>
                <a:cubicBezTo>
                  <a:pt x="618138" y="155748"/>
                  <a:pt x="617655" y="155395"/>
                  <a:pt x="617394" y="154985"/>
                </a:cubicBezTo>
                <a:cubicBezTo>
                  <a:pt x="617134" y="154576"/>
                  <a:pt x="617004" y="154074"/>
                  <a:pt x="617004" y="153479"/>
                </a:cubicBezTo>
                <a:lnTo>
                  <a:pt x="617004" y="4353"/>
                </a:lnTo>
                <a:cubicBezTo>
                  <a:pt x="617004" y="3758"/>
                  <a:pt x="617134" y="3237"/>
                  <a:pt x="617394" y="2790"/>
                </a:cubicBezTo>
                <a:cubicBezTo>
                  <a:pt x="617655" y="2344"/>
                  <a:pt x="618138" y="1972"/>
                  <a:pt x="618845" y="1674"/>
                </a:cubicBezTo>
                <a:cubicBezTo>
                  <a:pt x="619552" y="1376"/>
                  <a:pt x="620501" y="1153"/>
                  <a:pt x="621692" y="1004"/>
                </a:cubicBezTo>
                <a:cubicBezTo>
                  <a:pt x="622882" y="855"/>
                  <a:pt x="624371" y="781"/>
                  <a:pt x="626157" y="781"/>
                </a:cubicBezTo>
                <a:close/>
                <a:moveTo>
                  <a:pt x="569007" y="781"/>
                </a:moveTo>
                <a:cubicBezTo>
                  <a:pt x="570867" y="781"/>
                  <a:pt x="572393" y="855"/>
                  <a:pt x="573583" y="1004"/>
                </a:cubicBezTo>
                <a:cubicBezTo>
                  <a:pt x="574774" y="1153"/>
                  <a:pt x="575704" y="1376"/>
                  <a:pt x="576374" y="1674"/>
                </a:cubicBezTo>
                <a:cubicBezTo>
                  <a:pt x="577043" y="1972"/>
                  <a:pt x="577527" y="2344"/>
                  <a:pt x="577825" y="2790"/>
                </a:cubicBezTo>
                <a:cubicBezTo>
                  <a:pt x="578122" y="3237"/>
                  <a:pt x="578271" y="3758"/>
                  <a:pt x="578271" y="4353"/>
                </a:cubicBezTo>
                <a:lnTo>
                  <a:pt x="578271" y="153479"/>
                </a:lnTo>
                <a:cubicBezTo>
                  <a:pt x="578271" y="154074"/>
                  <a:pt x="578122" y="154576"/>
                  <a:pt x="577825" y="154985"/>
                </a:cubicBezTo>
                <a:cubicBezTo>
                  <a:pt x="577527" y="155395"/>
                  <a:pt x="577043" y="155748"/>
                  <a:pt x="576374" y="156046"/>
                </a:cubicBezTo>
                <a:cubicBezTo>
                  <a:pt x="575704" y="156344"/>
                  <a:pt x="574774" y="156567"/>
                  <a:pt x="573583" y="156716"/>
                </a:cubicBezTo>
                <a:cubicBezTo>
                  <a:pt x="572393" y="156864"/>
                  <a:pt x="570867" y="156939"/>
                  <a:pt x="569007" y="156939"/>
                </a:cubicBezTo>
                <a:cubicBezTo>
                  <a:pt x="567221" y="156939"/>
                  <a:pt x="565732" y="156864"/>
                  <a:pt x="564542" y="156716"/>
                </a:cubicBezTo>
                <a:cubicBezTo>
                  <a:pt x="563351" y="156567"/>
                  <a:pt x="562402" y="156344"/>
                  <a:pt x="561695" y="156046"/>
                </a:cubicBezTo>
                <a:cubicBezTo>
                  <a:pt x="560989" y="155748"/>
                  <a:pt x="560505" y="155395"/>
                  <a:pt x="560244" y="154985"/>
                </a:cubicBezTo>
                <a:cubicBezTo>
                  <a:pt x="559984" y="154576"/>
                  <a:pt x="559854" y="154074"/>
                  <a:pt x="559854" y="153479"/>
                </a:cubicBezTo>
                <a:lnTo>
                  <a:pt x="559854" y="4353"/>
                </a:lnTo>
                <a:cubicBezTo>
                  <a:pt x="559854" y="3758"/>
                  <a:pt x="559984" y="3237"/>
                  <a:pt x="560244" y="2790"/>
                </a:cubicBezTo>
                <a:cubicBezTo>
                  <a:pt x="560505" y="2344"/>
                  <a:pt x="560989" y="1972"/>
                  <a:pt x="561695" y="1674"/>
                </a:cubicBezTo>
                <a:cubicBezTo>
                  <a:pt x="562402" y="1376"/>
                  <a:pt x="563351" y="1153"/>
                  <a:pt x="564542" y="1004"/>
                </a:cubicBezTo>
                <a:cubicBezTo>
                  <a:pt x="565732" y="855"/>
                  <a:pt x="567221" y="781"/>
                  <a:pt x="569007" y="781"/>
                </a:cubicBezTo>
                <a:close/>
                <a:moveTo>
                  <a:pt x="92199" y="0"/>
                </a:moveTo>
                <a:cubicBezTo>
                  <a:pt x="94803" y="0"/>
                  <a:pt x="97333" y="241"/>
                  <a:pt x="99789" y="725"/>
                </a:cubicBezTo>
                <a:cubicBezTo>
                  <a:pt x="102245" y="1209"/>
                  <a:pt x="104142" y="1730"/>
                  <a:pt x="105482" y="2288"/>
                </a:cubicBezTo>
                <a:cubicBezTo>
                  <a:pt x="106821" y="2846"/>
                  <a:pt x="107714" y="3348"/>
                  <a:pt x="108160" y="3795"/>
                </a:cubicBezTo>
                <a:cubicBezTo>
                  <a:pt x="108607" y="4241"/>
                  <a:pt x="108979" y="4818"/>
                  <a:pt x="109277" y="5525"/>
                </a:cubicBezTo>
                <a:cubicBezTo>
                  <a:pt x="109574" y="6232"/>
                  <a:pt x="109779" y="7088"/>
                  <a:pt x="109891" y="8092"/>
                </a:cubicBezTo>
                <a:cubicBezTo>
                  <a:pt x="110002" y="9097"/>
                  <a:pt x="110058" y="10306"/>
                  <a:pt x="110058" y="11720"/>
                </a:cubicBezTo>
                <a:cubicBezTo>
                  <a:pt x="110058" y="13134"/>
                  <a:pt x="109984" y="14268"/>
                  <a:pt x="109835" y="15124"/>
                </a:cubicBezTo>
                <a:cubicBezTo>
                  <a:pt x="109686" y="15980"/>
                  <a:pt x="109518" y="16668"/>
                  <a:pt x="109332" y="17189"/>
                </a:cubicBezTo>
                <a:cubicBezTo>
                  <a:pt x="109146" y="17710"/>
                  <a:pt x="108905" y="18064"/>
                  <a:pt x="108607" y="18250"/>
                </a:cubicBezTo>
                <a:cubicBezTo>
                  <a:pt x="108309" y="18436"/>
                  <a:pt x="107937" y="18529"/>
                  <a:pt x="107491" y="18529"/>
                </a:cubicBezTo>
                <a:cubicBezTo>
                  <a:pt x="106970" y="18529"/>
                  <a:pt x="106319" y="18361"/>
                  <a:pt x="105537" y="18026"/>
                </a:cubicBezTo>
                <a:cubicBezTo>
                  <a:pt x="104756" y="17692"/>
                  <a:pt x="103807" y="17319"/>
                  <a:pt x="102691" y="16910"/>
                </a:cubicBezTo>
                <a:cubicBezTo>
                  <a:pt x="101575" y="16501"/>
                  <a:pt x="100254" y="16129"/>
                  <a:pt x="98728" y="15794"/>
                </a:cubicBezTo>
                <a:cubicBezTo>
                  <a:pt x="97203" y="15459"/>
                  <a:pt x="95436" y="15292"/>
                  <a:pt x="93426" y="15292"/>
                </a:cubicBezTo>
                <a:cubicBezTo>
                  <a:pt x="90673" y="15292"/>
                  <a:pt x="88329" y="15738"/>
                  <a:pt x="86394" y="16631"/>
                </a:cubicBezTo>
                <a:cubicBezTo>
                  <a:pt x="84460" y="17524"/>
                  <a:pt x="82897" y="18919"/>
                  <a:pt x="81706" y="20817"/>
                </a:cubicBezTo>
                <a:cubicBezTo>
                  <a:pt x="80516" y="22714"/>
                  <a:pt x="79660" y="25170"/>
                  <a:pt x="79139" y="28184"/>
                </a:cubicBezTo>
                <a:cubicBezTo>
                  <a:pt x="78618" y="31198"/>
                  <a:pt x="78358" y="34863"/>
                  <a:pt x="78358" y="39179"/>
                </a:cubicBezTo>
                <a:lnTo>
                  <a:pt x="78358" y="50117"/>
                </a:lnTo>
                <a:lnTo>
                  <a:pt x="100793" y="50117"/>
                </a:lnTo>
                <a:cubicBezTo>
                  <a:pt x="101389" y="50117"/>
                  <a:pt x="101891" y="50248"/>
                  <a:pt x="102300" y="50508"/>
                </a:cubicBezTo>
                <a:cubicBezTo>
                  <a:pt x="102710" y="50769"/>
                  <a:pt x="103082" y="51215"/>
                  <a:pt x="103417" y="51848"/>
                </a:cubicBezTo>
                <a:cubicBezTo>
                  <a:pt x="103751" y="52480"/>
                  <a:pt x="104012" y="53280"/>
                  <a:pt x="104198" y="54247"/>
                </a:cubicBezTo>
                <a:cubicBezTo>
                  <a:pt x="104384" y="55215"/>
                  <a:pt x="104477" y="56405"/>
                  <a:pt x="104477" y="57819"/>
                </a:cubicBezTo>
                <a:cubicBezTo>
                  <a:pt x="104477" y="60498"/>
                  <a:pt x="104142" y="62433"/>
                  <a:pt x="103472" y="63624"/>
                </a:cubicBezTo>
                <a:cubicBezTo>
                  <a:pt x="102803" y="64814"/>
                  <a:pt x="101910" y="65410"/>
                  <a:pt x="100793" y="65410"/>
                </a:cubicBezTo>
                <a:lnTo>
                  <a:pt x="78358" y="65410"/>
                </a:lnTo>
                <a:lnTo>
                  <a:pt x="78358" y="153479"/>
                </a:lnTo>
                <a:cubicBezTo>
                  <a:pt x="78358" y="154074"/>
                  <a:pt x="78209" y="154576"/>
                  <a:pt x="77911" y="154985"/>
                </a:cubicBezTo>
                <a:cubicBezTo>
                  <a:pt x="77613" y="155395"/>
                  <a:pt x="77111" y="155748"/>
                  <a:pt x="76404" y="156046"/>
                </a:cubicBezTo>
                <a:cubicBezTo>
                  <a:pt x="75697" y="156344"/>
                  <a:pt x="74749" y="156567"/>
                  <a:pt x="73558" y="156716"/>
                </a:cubicBezTo>
                <a:cubicBezTo>
                  <a:pt x="72367" y="156864"/>
                  <a:pt x="70879" y="156939"/>
                  <a:pt x="69093" y="156939"/>
                </a:cubicBezTo>
                <a:cubicBezTo>
                  <a:pt x="67307" y="156939"/>
                  <a:pt x="65819" y="156864"/>
                  <a:pt x="64628" y="156716"/>
                </a:cubicBezTo>
                <a:cubicBezTo>
                  <a:pt x="63438" y="156567"/>
                  <a:pt x="62489" y="156344"/>
                  <a:pt x="61782" y="156046"/>
                </a:cubicBezTo>
                <a:cubicBezTo>
                  <a:pt x="61075" y="155748"/>
                  <a:pt x="60573" y="155395"/>
                  <a:pt x="60275" y="154985"/>
                </a:cubicBezTo>
                <a:cubicBezTo>
                  <a:pt x="59977" y="154576"/>
                  <a:pt x="59828" y="154074"/>
                  <a:pt x="59828" y="153479"/>
                </a:cubicBezTo>
                <a:lnTo>
                  <a:pt x="59828" y="65410"/>
                </a:lnTo>
                <a:lnTo>
                  <a:pt x="45653" y="65410"/>
                </a:lnTo>
                <a:cubicBezTo>
                  <a:pt x="44462" y="65410"/>
                  <a:pt x="43569" y="64814"/>
                  <a:pt x="42974" y="63624"/>
                </a:cubicBezTo>
                <a:cubicBezTo>
                  <a:pt x="42378" y="62433"/>
                  <a:pt x="42081" y="60498"/>
                  <a:pt x="42081" y="57819"/>
                </a:cubicBezTo>
                <a:cubicBezTo>
                  <a:pt x="42081" y="56405"/>
                  <a:pt x="42155" y="55215"/>
                  <a:pt x="42304" y="54247"/>
                </a:cubicBezTo>
                <a:cubicBezTo>
                  <a:pt x="42453" y="53280"/>
                  <a:pt x="42676" y="52480"/>
                  <a:pt x="42974" y="51848"/>
                </a:cubicBezTo>
                <a:cubicBezTo>
                  <a:pt x="43271" y="51215"/>
                  <a:pt x="43643" y="50769"/>
                  <a:pt x="44090" y="50508"/>
                </a:cubicBezTo>
                <a:cubicBezTo>
                  <a:pt x="44536" y="50248"/>
                  <a:pt x="45057" y="50117"/>
                  <a:pt x="45653" y="50117"/>
                </a:cubicBezTo>
                <a:lnTo>
                  <a:pt x="59828" y="50117"/>
                </a:lnTo>
                <a:lnTo>
                  <a:pt x="59828" y="39737"/>
                </a:lnTo>
                <a:cubicBezTo>
                  <a:pt x="59828" y="32742"/>
                  <a:pt x="60480" y="26733"/>
                  <a:pt x="61782" y="21710"/>
                </a:cubicBezTo>
                <a:cubicBezTo>
                  <a:pt x="63084" y="16687"/>
                  <a:pt x="65075" y="12576"/>
                  <a:pt x="67754" y="9376"/>
                </a:cubicBezTo>
                <a:cubicBezTo>
                  <a:pt x="70432" y="6176"/>
                  <a:pt x="73800" y="3813"/>
                  <a:pt x="77855" y="2288"/>
                </a:cubicBezTo>
                <a:cubicBezTo>
                  <a:pt x="81911" y="762"/>
                  <a:pt x="86692" y="0"/>
                  <a:pt x="92199" y="0"/>
                </a:cubicBez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2" t="20263" r="31738" b="43279"/>
          <a:stretch>
            <a:fillRect/>
          </a:stretch>
        </p:blipFill>
        <p:spPr>
          <a:xfrm>
            <a:off x="4489713" y="2009966"/>
            <a:ext cx="3154430" cy="1739740"/>
          </a:xfrm>
          <a:custGeom>
            <a:avLst/>
            <a:gdLst/>
            <a:ahLst/>
            <a:cxnLst/>
            <a:rect l="l" t="t" r="r" b="b"/>
            <a:pathLst>
              <a:path w="3154430" h="1739740">
                <a:moveTo>
                  <a:pt x="1153738" y="1703728"/>
                </a:moveTo>
                <a:lnTo>
                  <a:pt x="1181058" y="1709937"/>
                </a:lnTo>
                <a:lnTo>
                  <a:pt x="1189750" y="1729806"/>
                </a:lnTo>
                <a:lnTo>
                  <a:pt x="1166156" y="1739740"/>
                </a:lnTo>
                <a:lnTo>
                  <a:pt x="1146288" y="1729806"/>
                </a:lnTo>
                <a:close/>
                <a:moveTo>
                  <a:pt x="218554" y="1584517"/>
                </a:moveTo>
                <a:lnTo>
                  <a:pt x="228488" y="1603144"/>
                </a:lnTo>
                <a:lnTo>
                  <a:pt x="223521" y="1620529"/>
                </a:lnTo>
                <a:lnTo>
                  <a:pt x="201169" y="1618045"/>
                </a:lnTo>
                <a:lnTo>
                  <a:pt x="201169" y="1596935"/>
                </a:lnTo>
                <a:close/>
                <a:moveTo>
                  <a:pt x="2183354" y="712784"/>
                </a:moveTo>
                <a:lnTo>
                  <a:pt x="2213157" y="725202"/>
                </a:lnTo>
                <a:lnTo>
                  <a:pt x="2188322" y="742587"/>
                </a:lnTo>
                <a:lnTo>
                  <a:pt x="2157277" y="732653"/>
                </a:lnTo>
                <a:close/>
                <a:moveTo>
                  <a:pt x="2805489" y="589848"/>
                </a:moveTo>
                <a:lnTo>
                  <a:pt x="2819148" y="605991"/>
                </a:lnTo>
                <a:lnTo>
                  <a:pt x="2805489" y="618409"/>
                </a:lnTo>
                <a:lnTo>
                  <a:pt x="2759543" y="623376"/>
                </a:lnTo>
                <a:lnTo>
                  <a:pt x="2739674" y="596057"/>
                </a:lnTo>
                <a:close/>
                <a:moveTo>
                  <a:pt x="1728685" y="298028"/>
                </a:moveTo>
                <a:lnTo>
                  <a:pt x="1756004" y="300512"/>
                </a:lnTo>
                <a:lnTo>
                  <a:pt x="1758487" y="312930"/>
                </a:lnTo>
                <a:lnTo>
                  <a:pt x="1728685" y="331556"/>
                </a:lnTo>
                <a:close/>
                <a:moveTo>
                  <a:pt x="2678827" y="183784"/>
                </a:moveTo>
                <a:lnTo>
                  <a:pt x="2717322" y="183784"/>
                </a:lnTo>
                <a:lnTo>
                  <a:pt x="2812939" y="203653"/>
                </a:lnTo>
                <a:lnTo>
                  <a:pt x="2856402" y="208620"/>
                </a:lnTo>
                <a:lnTo>
                  <a:pt x="2889930" y="227246"/>
                </a:lnTo>
                <a:lnTo>
                  <a:pt x="2897381" y="244631"/>
                </a:lnTo>
                <a:lnTo>
                  <a:pt x="2935876" y="252082"/>
                </a:lnTo>
                <a:lnTo>
                  <a:pt x="2973130" y="285610"/>
                </a:lnTo>
                <a:lnTo>
                  <a:pt x="3006658" y="312930"/>
                </a:lnTo>
                <a:lnTo>
                  <a:pt x="3032735" y="366326"/>
                </a:lnTo>
                <a:lnTo>
                  <a:pt x="3055087" y="407305"/>
                </a:lnTo>
                <a:lnTo>
                  <a:pt x="3069989" y="455735"/>
                </a:lnTo>
                <a:lnTo>
                  <a:pt x="3088616" y="491747"/>
                </a:lnTo>
                <a:lnTo>
                  <a:pt x="3106000" y="542660"/>
                </a:lnTo>
                <a:lnTo>
                  <a:pt x="3128353" y="603507"/>
                </a:lnTo>
                <a:lnTo>
                  <a:pt x="3137045" y="651937"/>
                </a:lnTo>
                <a:lnTo>
                  <a:pt x="3142012" y="710301"/>
                </a:lnTo>
                <a:lnTo>
                  <a:pt x="3154430" y="758730"/>
                </a:lnTo>
                <a:lnTo>
                  <a:pt x="3154430" y="807160"/>
                </a:lnTo>
                <a:lnTo>
                  <a:pt x="3142012" y="860557"/>
                </a:lnTo>
                <a:lnTo>
                  <a:pt x="3137045" y="931338"/>
                </a:lnTo>
                <a:lnTo>
                  <a:pt x="3120902" y="999637"/>
                </a:lnTo>
                <a:lnTo>
                  <a:pt x="3128353" y="1050550"/>
                </a:lnTo>
                <a:lnTo>
                  <a:pt x="3133320" y="1125057"/>
                </a:lnTo>
                <a:lnTo>
                  <a:pt x="3118418" y="1174728"/>
                </a:lnTo>
                <a:lnTo>
                  <a:pt x="3118418" y="1244268"/>
                </a:lnTo>
                <a:lnTo>
                  <a:pt x="3088616" y="1302632"/>
                </a:lnTo>
                <a:lnTo>
                  <a:pt x="3065022" y="1360996"/>
                </a:lnTo>
                <a:lnTo>
                  <a:pt x="2973130" y="1511252"/>
                </a:lnTo>
                <a:lnTo>
                  <a:pt x="2930909" y="1546022"/>
                </a:lnTo>
                <a:lnTo>
                  <a:pt x="2875029" y="1584517"/>
                </a:lnTo>
                <a:lnTo>
                  <a:pt x="2819148" y="1605627"/>
                </a:lnTo>
                <a:lnTo>
                  <a:pt x="2701179" y="1620529"/>
                </a:lnTo>
                <a:lnTo>
                  <a:pt x="2635364" y="1613078"/>
                </a:lnTo>
                <a:lnTo>
                  <a:pt x="2581967" y="1620529"/>
                </a:lnTo>
                <a:lnTo>
                  <a:pt x="2548439" y="1623012"/>
                </a:lnTo>
                <a:lnTo>
                  <a:pt x="2523603" y="1613078"/>
                </a:lnTo>
                <a:lnTo>
                  <a:pt x="2511186" y="1603144"/>
                </a:lnTo>
                <a:lnTo>
                  <a:pt x="2497526" y="1584517"/>
                </a:lnTo>
                <a:lnTo>
                  <a:pt x="2511186" y="1549747"/>
                </a:lnTo>
                <a:lnTo>
                  <a:pt x="2540988" y="1513735"/>
                </a:lnTo>
                <a:lnTo>
                  <a:pt x="2579484" y="1501318"/>
                </a:lnTo>
                <a:lnTo>
                  <a:pt x="2601836" y="1508768"/>
                </a:lnTo>
                <a:lnTo>
                  <a:pt x="2647782" y="1472756"/>
                </a:lnTo>
                <a:lnTo>
                  <a:pt x="2691244" y="1455371"/>
                </a:lnTo>
                <a:lnTo>
                  <a:pt x="2737190" y="1450404"/>
                </a:lnTo>
                <a:lnTo>
                  <a:pt x="2775686" y="1419360"/>
                </a:lnTo>
                <a:lnTo>
                  <a:pt x="2819148" y="1401975"/>
                </a:lnTo>
                <a:lnTo>
                  <a:pt x="2858885" y="1378381"/>
                </a:lnTo>
                <a:lnTo>
                  <a:pt x="2902348" y="1327468"/>
                </a:lnTo>
                <a:lnTo>
                  <a:pt x="2938360" y="1269104"/>
                </a:lnTo>
                <a:lnTo>
                  <a:pt x="2973130" y="1220674"/>
                </a:lnTo>
                <a:lnTo>
                  <a:pt x="2991756" y="1172245"/>
                </a:lnTo>
                <a:lnTo>
                  <a:pt x="2984306" y="1116364"/>
                </a:lnTo>
                <a:lnTo>
                  <a:pt x="2994240" y="1065451"/>
                </a:lnTo>
                <a:lnTo>
                  <a:pt x="2984306" y="1023230"/>
                </a:lnTo>
                <a:lnTo>
                  <a:pt x="2975613" y="979768"/>
                </a:lnTo>
                <a:lnTo>
                  <a:pt x="2991756" y="928855"/>
                </a:lnTo>
                <a:lnTo>
                  <a:pt x="2986789" y="890359"/>
                </a:lnTo>
                <a:lnTo>
                  <a:pt x="2999207" y="839446"/>
                </a:lnTo>
                <a:lnTo>
                  <a:pt x="2994240" y="778599"/>
                </a:lnTo>
                <a:lnTo>
                  <a:pt x="2981822" y="720235"/>
                </a:lnTo>
                <a:lnTo>
                  <a:pt x="2963195" y="640761"/>
                </a:lnTo>
                <a:lnTo>
                  <a:pt x="2940843" y="567495"/>
                </a:lnTo>
                <a:lnTo>
                  <a:pt x="2919733" y="533967"/>
                </a:lnTo>
                <a:lnTo>
                  <a:pt x="2914766" y="491747"/>
                </a:lnTo>
                <a:lnTo>
                  <a:pt x="2887446" y="443317"/>
                </a:lnTo>
                <a:lnTo>
                  <a:pt x="2848951" y="407305"/>
                </a:lnTo>
                <a:lnTo>
                  <a:pt x="2805489" y="384953"/>
                </a:lnTo>
                <a:lnTo>
                  <a:pt x="2712355" y="389920"/>
                </a:lnTo>
                <a:lnTo>
                  <a:pt x="2655233" y="407305"/>
                </a:lnTo>
                <a:lnTo>
                  <a:pt x="2627913" y="443317"/>
                </a:lnTo>
                <a:lnTo>
                  <a:pt x="2617979" y="499197"/>
                </a:lnTo>
                <a:lnTo>
                  <a:pt x="2599352" y="550110"/>
                </a:lnTo>
                <a:lnTo>
                  <a:pt x="2584451" y="615925"/>
                </a:lnTo>
                <a:lnTo>
                  <a:pt x="2572033" y="674289"/>
                </a:lnTo>
                <a:lnTo>
                  <a:pt x="2562099" y="742587"/>
                </a:lnTo>
                <a:lnTo>
                  <a:pt x="2550923" y="783566"/>
                </a:lnTo>
                <a:lnTo>
                  <a:pt x="2543472" y="817094"/>
                </a:lnTo>
                <a:lnTo>
                  <a:pt x="2550923" y="865524"/>
                </a:lnTo>
                <a:lnTo>
                  <a:pt x="2562099" y="910228"/>
                </a:lnTo>
                <a:lnTo>
                  <a:pt x="2536021" y="933822"/>
                </a:lnTo>
                <a:lnTo>
                  <a:pt x="2548439" y="961141"/>
                </a:lnTo>
                <a:lnTo>
                  <a:pt x="2538505" y="997153"/>
                </a:lnTo>
                <a:lnTo>
                  <a:pt x="2538505" y="1045583"/>
                </a:lnTo>
                <a:lnTo>
                  <a:pt x="2523603" y="1084078"/>
                </a:lnTo>
                <a:lnTo>
                  <a:pt x="2521120" y="1139958"/>
                </a:lnTo>
                <a:lnTo>
                  <a:pt x="2521120" y="1180937"/>
                </a:lnTo>
                <a:lnTo>
                  <a:pt x="2508702" y="1220674"/>
                </a:lnTo>
                <a:lnTo>
                  <a:pt x="2497526" y="1251719"/>
                </a:lnTo>
                <a:lnTo>
                  <a:pt x="2497526" y="1290214"/>
                </a:lnTo>
                <a:lnTo>
                  <a:pt x="2490075" y="1336160"/>
                </a:lnTo>
                <a:lnTo>
                  <a:pt x="2472690" y="1399491"/>
                </a:lnTo>
                <a:lnTo>
                  <a:pt x="2472690" y="1431778"/>
                </a:lnTo>
                <a:lnTo>
                  <a:pt x="2470207" y="1513735"/>
                </a:lnTo>
                <a:lnTo>
                  <a:pt x="2467723" y="1552231"/>
                </a:lnTo>
                <a:lnTo>
                  <a:pt x="2470207" y="1589484"/>
                </a:lnTo>
                <a:lnTo>
                  <a:pt x="2480141" y="1637914"/>
                </a:lnTo>
                <a:lnTo>
                  <a:pt x="2497526" y="1661508"/>
                </a:lnTo>
                <a:lnTo>
                  <a:pt x="2495042" y="1691311"/>
                </a:lnTo>
                <a:lnTo>
                  <a:pt x="2480141" y="1724839"/>
                </a:lnTo>
                <a:lnTo>
                  <a:pt x="2457789" y="1729806"/>
                </a:lnTo>
                <a:lnTo>
                  <a:pt x="2434195" y="1724839"/>
                </a:lnTo>
                <a:lnTo>
                  <a:pt x="2416810" y="1714904"/>
                </a:lnTo>
                <a:lnTo>
                  <a:pt x="2406876" y="1701245"/>
                </a:lnTo>
                <a:lnTo>
                  <a:pt x="2394458" y="1673926"/>
                </a:lnTo>
                <a:lnTo>
                  <a:pt x="2383282" y="1608111"/>
                </a:lnTo>
                <a:lnTo>
                  <a:pt x="2380798" y="1557198"/>
                </a:lnTo>
                <a:lnTo>
                  <a:pt x="2383282" y="1503801"/>
                </a:lnTo>
                <a:lnTo>
                  <a:pt x="2380798" y="1450404"/>
                </a:lnTo>
                <a:lnTo>
                  <a:pt x="2380798" y="1411909"/>
                </a:lnTo>
                <a:lnTo>
                  <a:pt x="2390733" y="1343611"/>
                </a:lnTo>
                <a:lnTo>
                  <a:pt x="2396941" y="1274071"/>
                </a:lnTo>
                <a:lnTo>
                  <a:pt x="2409359" y="1213223"/>
                </a:lnTo>
                <a:lnTo>
                  <a:pt x="2414326" y="1164794"/>
                </a:lnTo>
                <a:lnTo>
                  <a:pt x="2424261" y="1113881"/>
                </a:lnTo>
                <a:lnTo>
                  <a:pt x="2424261" y="1045583"/>
                </a:lnTo>
                <a:lnTo>
                  <a:pt x="2429228" y="967350"/>
                </a:lnTo>
                <a:lnTo>
                  <a:pt x="2439162" y="897810"/>
                </a:lnTo>
                <a:lnTo>
                  <a:pt x="2429228" y="860557"/>
                </a:lnTo>
                <a:lnTo>
                  <a:pt x="2424261" y="800951"/>
                </a:lnTo>
                <a:lnTo>
                  <a:pt x="2431711" y="725202"/>
                </a:lnTo>
                <a:lnTo>
                  <a:pt x="2450338" y="664355"/>
                </a:lnTo>
                <a:lnTo>
                  <a:pt x="2450338" y="615925"/>
                </a:lnTo>
                <a:lnTo>
                  <a:pt x="2467723" y="526517"/>
                </a:lnTo>
                <a:lnTo>
                  <a:pt x="2467723" y="478087"/>
                </a:lnTo>
                <a:lnTo>
                  <a:pt x="2457789" y="440833"/>
                </a:lnTo>
                <a:lnTo>
                  <a:pt x="2460272" y="407305"/>
                </a:lnTo>
                <a:lnTo>
                  <a:pt x="2439162" y="382470"/>
                </a:lnTo>
                <a:lnTo>
                  <a:pt x="2429228" y="348941"/>
                </a:lnTo>
                <a:lnTo>
                  <a:pt x="2424261" y="320380"/>
                </a:lnTo>
                <a:lnTo>
                  <a:pt x="2431711" y="271951"/>
                </a:lnTo>
                <a:lnTo>
                  <a:pt x="2455305" y="249599"/>
                </a:lnTo>
                <a:lnTo>
                  <a:pt x="2511186" y="229730"/>
                </a:lnTo>
                <a:lnTo>
                  <a:pt x="2564582" y="203653"/>
                </a:lnTo>
                <a:lnTo>
                  <a:pt x="2622946" y="186268"/>
                </a:lnTo>
                <a:close/>
                <a:moveTo>
                  <a:pt x="147772" y="152739"/>
                </a:moveTo>
                <a:lnTo>
                  <a:pt x="201169" y="167641"/>
                </a:lnTo>
                <a:lnTo>
                  <a:pt x="259532" y="196202"/>
                </a:lnTo>
                <a:lnTo>
                  <a:pt x="335281" y="198685"/>
                </a:lnTo>
                <a:lnTo>
                  <a:pt x="439591" y="196202"/>
                </a:lnTo>
                <a:lnTo>
                  <a:pt x="577429" y="191235"/>
                </a:lnTo>
                <a:lnTo>
                  <a:pt x="658145" y="191235"/>
                </a:lnTo>
                <a:lnTo>
                  <a:pt x="721476" y="208620"/>
                </a:lnTo>
                <a:lnTo>
                  <a:pt x="786049" y="213587"/>
                </a:lnTo>
                <a:lnTo>
                  <a:pt x="834479" y="221038"/>
                </a:lnTo>
                <a:lnTo>
                  <a:pt x="879183" y="234697"/>
                </a:lnTo>
                <a:lnTo>
                  <a:pt x="912711" y="244631"/>
                </a:lnTo>
                <a:lnTo>
                  <a:pt x="935063" y="244631"/>
                </a:lnTo>
                <a:lnTo>
                  <a:pt x="983493" y="271951"/>
                </a:lnTo>
                <a:lnTo>
                  <a:pt x="1024472" y="298028"/>
                </a:lnTo>
                <a:lnTo>
                  <a:pt x="1045582" y="325347"/>
                </a:lnTo>
                <a:lnTo>
                  <a:pt x="1043099" y="348941"/>
                </a:lnTo>
                <a:lnTo>
                  <a:pt x="1024472" y="356392"/>
                </a:lnTo>
                <a:lnTo>
                  <a:pt x="1007087" y="356392"/>
                </a:lnTo>
                <a:lnTo>
                  <a:pt x="971075" y="341491"/>
                </a:lnTo>
                <a:lnTo>
                  <a:pt x="938789" y="325347"/>
                </a:lnTo>
                <a:lnTo>
                  <a:pt x="851864" y="325347"/>
                </a:lnTo>
                <a:lnTo>
                  <a:pt x="793500" y="343974"/>
                </a:lnTo>
                <a:lnTo>
                  <a:pt x="727685" y="356392"/>
                </a:lnTo>
                <a:lnTo>
                  <a:pt x="645728" y="397371"/>
                </a:lnTo>
                <a:lnTo>
                  <a:pt x="589847" y="407305"/>
                </a:lnTo>
                <a:lnTo>
                  <a:pt x="553835" y="407305"/>
                </a:lnTo>
                <a:lnTo>
                  <a:pt x="519065" y="422207"/>
                </a:lnTo>
                <a:lnTo>
                  <a:pt x="424690" y="424690"/>
                </a:lnTo>
                <a:lnTo>
                  <a:pt x="345216" y="424690"/>
                </a:lnTo>
                <a:lnTo>
                  <a:pt x="262016" y="432141"/>
                </a:lnTo>
                <a:lnTo>
                  <a:pt x="189993" y="445801"/>
                </a:lnTo>
                <a:lnTo>
                  <a:pt x="152739" y="458218"/>
                </a:lnTo>
                <a:lnTo>
                  <a:pt x="129145" y="496714"/>
                </a:lnTo>
                <a:lnTo>
                  <a:pt x="119211" y="538934"/>
                </a:lnTo>
                <a:lnTo>
                  <a:pt x="111760" y="603507"/>
                </a:lnTo>
                <a:lnTo>
                  <a:pt x="106793" y="666838"/>
                </a:lnTo>
                <a:lnTo>
                  <a:pt x="94375" y="776115"/>
                </a:lnTo>
                <a:lnTo>
                  <a:pt x="96859" y="798467"/>
                </a:lnTo>
                <a:lnTo>
                  <a:pt x="85683" y="870491"/>
                </a:lnTo>
                <a:lnTo>
                  <a:pt x="96859" y="877942"/>
                </a:lnTo>
                <a:lnTo>
                  <a:pt x="116727" y="872974"/>
                </a:lnTo>
                <a:lnTo>
                  <a:pt x="147772" y="860557"/>
                </a:lnTo>
                <a:lnTo>
                  <a:pt x="189993" y="822061"/>
                </a:lnTo>
                <a:lnTo>
                  <a:pt x="228488" y="807160"/>
                </a:lnTo>
                <a:lnTo>
                  <a:pt x="310446" y="807160"/>
                </a:lnTo>
                <a:lnTo>
                  <a:pt x="417239" y="809643"/>
                </a:lnTo>
                <a:lnTo>
                  <a:pt x="485537" y="814611"/>
                </a:lnTo>
                <a:lnTo>
                  <a:pt x="497955" y="824545"/>
                </a:lnTo>
                <a:lnTo>
                  <a:pt x="519065" y="841930"/>
                </a:lnTo>
                <a:lnTo>
                  <a:pt x="582396" y="841930"/>
                </a:lnTo>
                <a:lnTo>
                  <a:pt x="604749" y="856831"/>
                </a:lnTo>
                <a:lnTo>
                  <a:pt x="628343" y="854348"/>
                </a:lnTo>
                <a:lnTo>
                  <a:pt x="676772" y="870491"/>
                </a:lnTo>
                <a:lnTo>
                  <a:pt x="727685" y="877942"/>
                </a:lnTo>
                <a:lnTo>
                  <a:pt x="730169" y="890359"/>
                </a:lnTo>
                <a:lnTo>
                  <a:pt x="721476" y="900294"/>
                </a:lnTo>
                <a:lnTo>
                  <a:pt x="691674" y="921404"/>
                </a:lnTo>
                <a:lnTo>
                  <a:pt x="663112" y="921404"/>
                </a:lnTo>
                <a:lnTo>
                  <a:pt x="640760" y="916437"/>
                </a:lnTo>
                <a:lnTo>
                  <a:pt x="556319" y="913953"/>
                </a:lnTo>
                <a:lnTo>
                  <a:pt x="463185" y="928855"/>
                </a:lnTo>
                <a:lnTo>
                  <a:pt x="376260" y="938789"/>
                </a:lnTo>
                <a:lnTo>
                  <a:pt x="296786" y="951207"/>
                </a:lnTo>
                <a:lnTo>
                  <a:pt x="218554" y="956174"/>
                </a:lnTo>
                <a:lnTo>
                  <a:pt x="155223" y="979768"/>
                </a:lnTo>
                <a:lnTo>
                  <a:pt x="94375" y="936306"/>
                </a:lnTo>
                <a:lnTo>
                  <a:pt x="85683" y="1004604"/>
                </a:lnTo>
                <a:lnTo>
                  <a:pt x="89408" y="1053033"/>
                </a:lnTo>
                <a:lnTo>
                  <a:pt x="94375" y="1113881"/>
                </a:lnTo>
                <a:lnTo>
                  <a:pt x="109277" y="1180937"/>
                </a:lnTo>
                <a:lnTo>
                  <a:pt x="131629" y="1254202"/>
                </a:lnTo>
                <a:lnTo>
                  <a:pt x="155223" y="1320017"/>
                </a:lnTo>
                <a:lnTo>
                  <a:pt x="226004" y="1419360"/>
                </a:lnTo>
                <a:lnTo>
                  <a:pt x="264500" y="1462822"/>
                </a:lnTo>
                <a:lnTo>
                  <a:pt x="317896" y="1496350"/>
                </a:lnTo>
                <a:lnTo>
                  <a:pt x="371293" y="1523670"/>
                </a:lnTo>
                <a:lnTo>
                  <a:pt x="437108" y="1557198"/>
                </a:lnTo>
                <a:lnTo>
                  <a:pt x="516582" y="1567132"/>
                </a:lnTo>
                <a:lnTo>
                  <a:pt x="599781" y="1582034"/>
                </a:lnTo>
                <a:lnTo>
                  <a:pt x="663112" y="1596935"/>
                </a:lnTo>
                <a:lnTo>
                  <a:pt x="704091" y="1594451"/>
                </a:lnTo>
                <a:lnTo>
                  <a:pt x="740103" y="1605627"/>
                </a:lnTo>
                <a:lnTo>
                  <a:pt x="836962" y="1620529"/>
                </a:lnTo>
                <a:lnTo>
                  <a:pt x="856831" y="1637914"/>
                </a:lnTo>
                <a:lnTo>
                  <a:pt x="851864" y="1656541"/>
                </a:lnTo>
                <a:lnTo>
                  <a:pt x="844413" y="1678893"/>
                </a:lnTo>
                <a:lnTo>
                  <a:pt x="815852" y="1683860"/>
                </a:lnTo>
                <a:lnTo>
                  <a:pt x="755005" y="1676409"/>
                </a:lnTo>
                <a:lnTo>
                  <a:pt x="691674" y="1678893"/>
                </a:lnTo>
                <a:lnTo>
                  <a:pt x="592331" y="1683860"/>
                </a:lnTo>
                <a:lnTo>
                  <a:pt x="524033" y="1678893"/>
                </a:lnTo>
                <a:lnTo>
                  <a:pt x="473119" y="1661508"/>
                </a:lnTo>
                <a:lnTo>
                  <a:pt x="449526" y="1663991"/>
                </a:lnTo>
                <a:lnTo>
                  <a:pt x="414756" y="1656541"/>
                </a:lnTo>
                <a:lnTo>
                  <a:pt x="345216" y="1637914"/>
                </a:lnTo>
                <a:lnTo>
                  <a:pt x="299270" y="1627980"/>
                </a:lnTo>
                <a:lnTo>
                  <a:pt x="264500" y="1596935"/>
                </a:lnTo>
                <a:lnTo>
                  <a:pt x="226004" y="1572099"/>
                </a:lnTo>
                <a:lnTo>
                  <a:pt x="192476" y="1546022"/>
                </a:lnTo>
                <a:lnTo>
                  <a:pt x="157706" y="1487658"/>
                </a:lnTo>
                <a:lnTo>
                  <a:pt x="119211" y="1426810"/>
                </a:lnTo>
                <a:lnTo>
                  <a:pt x="111760" y="1370930"/>
                </a:lnTo>
                <a:lnTo>
                  <a:pt x="119211" y="1332435"/>
                </a:lnTo>
                <a:lnTo>
                  <a:pt x="89408" y="1276555"/>
                </a:lnTo>
                <a:lnTo>
                  <a:pt x="80716" y="1215707"/>
                </a:lnTo>
                <a:lnTo>
                  <a:pt x="58363" y="1183421"/>
                </a:lnTo>
                <a:lnTo>
                  <a:pt x="53396" y="1111397"/>
                </a:lnTo>
                <a:lnTo>
                  <a:pt x="40978" y="1065451"/>
                </a:lnTo>
                <a:lnTo>
                  <a:pt x="48429" y="1018263"/>
                </a:lnTo>
                <a:lnTo>
                  <a:pt x="34769" y="948723"/>
                </a:lnTo>
                <a:lnTo>
                  <a:pt x="48429" y="902777"/>
                </a:lnTo>
                <a:lnTo>
                  <a:pt x="29802" y="870491"/>
                </a:lnTo>
                <a:lnTo>
                  <a:pt x="38495" y="856831"/>
                </a:lnTo>
                <a:lnTo>
                  <a:pt x="34769" y="819578"/>
                </a:lnTo>
                <a:lnTo>
                  <a:pt x="48429" y="778599"/>
                </a:lnTo>
                <a:lnTo>
                  <a:pt x="40978" y="737620"/>
                </a:lnTo>
                <a:lnTo>
                  <a:pt x="60847" y="694157"/>
                </a:lnTo>
                <a:lnTo>
                  <a:pt x="53396" y="635794"/>
                </a:lnTo>
                <a:lnTo>
                  <a:pt x="53396" y="589848"/>
                </a:lnTo>
                <a:lnTo>
                  <a:pt x="70781" y="560045"/>
                </a:lnTo>
                <a:lnTo>
                  <a:pt x="65814" y="516582"/>
                </a:lnTo>
                <a:lnTo>
                  <a:pt x="75748" y="491747"/>
                </a:lnTo>
                <a:lnTo>
                  <a:pt x="70781" y="445801"/>
                </a:lnTo>
                <a:lnTo>
                  <a:pt x="48429" y="419723"/>
                </a:lnTo>
                <a:lnTo>
                  <a:pt x="2483" y="373777"/>
                </a:lnTo>
                <a:lnTo>
                  <a:pt x="0" y="348941"/>
                </a:lnTo>
                <a:lnTo>
                  <a:pt x="2483" y="305479"/>
                </a:lnTo>
                <a:lnTo>
                  <a:pt x="12417" y="249599"/>
                </a:lnTo>
                <a:lnTo>
                  <a:pt x="29802" y="208620"/>
                </a:lnTo>
                <a:lnTo>
                  <a:pt x="75748" y="178817"/>
                </a:lnTo>
                <a:lnTo>
                  <a:pt x="116727" y="165157"/>
                </a:lnTo>
                <a:close/>
                <a:moveTo>
                  <a:pt x="2148408" y="0"/>
                </a:moveTo>
                <a:lnTo>
                  <a:pt x="2175727" y="21110"/>
                </a:lnTo>
                <a:lnTo>
                  <a:pt x="2191870" y="58364"/>
                </a:lnTo>
                <a:lnTo>
                  <a:pt x="2206772" y="55880"/>
                </a:lnTo>
                <a:lnTo>
                  <a:pt x="2214222" y="101826"/>
                </a:lnTo>
                <a:lnTo>
                  <a:pt x="2211739" y="137838"/>
                </a:lnTo>
                <a:lnTo>
                  <a:pt x="2211739" y="178817"/>
                </a:lnTo>
                <a:lnTo>
                  <a:pt x="2196837" y="206136"/>
                </a:lnTo>
                <a:lnTo>
                  <a:pt x="2201805" y="227246"/>
                </a:lnTo>
                <a:lnTo>
                  <a:pt x="2191870" y="262016"/>
                </a:lnTo>
                <a:lnTo>
                  <a:pt x="2163309" y="298028"/>
                </a:lnTo>
                <a:lnTo>
                  <a:pt x="2140957" y="331556"/>
                </a:lnTo>
                <a:lnTo>
                  <a:pt x="2129781" y="404822"/>
                </a:lnTo>
                <a:lnTo>
                  <a:pt x="2129781" y="450768"/>
                </a:lnTo>
                <a:lnTo>
                  <a:pt x="2117363" y="514099"/>
                </a:lnTo>
                <a:lnTo>
                  <a:pt x="2119847" y="547627"/>
                </a:lnTo>
                <a:lnTo>
                  <a:pt x="2107429" y="603507"/>
                </a:lnTo>
                <a:lnTo>
                  <a:pt x="2104945" y="654420"/>
                </a:lnTo>
                <a:lnTo>
                  <a:pt x="2081351" y="700366"/>
                </a:lnTo>
                <a:lnTo>
                  <a:pt x="2071417" y="758730"/>
                </a:lnTo>
                <a:lnTo>
                  <a:pt x="2066450" y="817094"/>
                </a:lnTo>
                <a:lnTo>
                  <a:pt x="1990701" y="977284"/>
                </a:lnTo>
                <a:lnTo>
                  <a:pt x="1964624" y="997153"/>
                </a:lnTo>
                <a:lnTo>
                  <a:pt x="1957173" y="1035648"/>
                </a:lnTo>
                <a:lnTo>
                  <a:pt x="1934821" y="1071660"/>
                </a:lnTo>
                <a:lnTo>
                  <a:pt x="1923645" y="1130024"/>
                </a:lnTo>
                <a:lnTo>
                  <a:pt x="1911227" y="1164794"/>
                </a:lnTo>
                <a:lnTo>
                  <a:pt x="1911227" y="1213223"/>
                </a:lnTo>
                <a:lnTo>
                  <a:pt x="1881424" y="1292698"/>
                </a:lnTo>
                <a:lnTo>
                  <a:pt x="1860314" y="1329951"/>
                </a:lnTo>
                <a:lnTo>
                  <a:pt x="1852863" y="1389557"/>
                </a:lnTo>
                <a:lnTo>
                  <a:pt x="1847896" y="1436745"/>
                </a:lnTo>
                <a:lnTo>
                  <a:pt x="1835478" y="1482691"/>
                </a:lnTo>
                <a:lnTo>
                  <a:pt x="1837962" y="1521186"/>
                </a:lnTo>
                <a:lnTo>
                  <a:pt x="1830511" y="1562165"/>
                </a:lnTo>
                <a:lnTo>
                  <a:pt x="1835478" y="1584517"/>
                </a:lnTo>
                <a:lnTo>
                  <a:pt x="1814368" y="1610595"/>
                </a:lnTo>
                <a:lnTo>
                  <a:pt x="1792016" y="1661508"/>
                </a:lnTo>
                <a:lnTo>
                  <a:pt x="1772147" y="1661508"/>
                </a:lnTo>
                <a:lnTo>
                  <a:pt x="1746070" y="1656541"/>
                </a:lnTo>
                <a:lnTo>
                  <a:pt x="1736135" y="1620529"/>
                </a:lnTo>
                <a:lnTo>
                  <a:pt x="1687706" y="1594451"/>
                </a:lnTo>
                <a:lnTo>
                  <a:pt x="1670321" y="1549747"/>
                </a:lnTo>
                <a:lnTo>
                  <a:pt x="1659145" y="1511252"/>
                </a:lnTo>
                <a:lnTo>
                  <a:pt x="1631825" y="1465306"/>
                </a:lnTo>
                <a:lnTo>
                  <a:pt x="1631825" y="1434261"/>
                </a:lnTo>
                <a:lnTo>
                  <a:pt x="1605748" y="1404458"/>
                </a:lnTo>
                <a:lnTo>
                  <a:pt x="1629342" y="1358512"/>
                </a:lnTo>
                <a:lnTo>
                  <a:pt x="1603264" y="1312566"/>
                </a:lnTo>
                <a:lnTo>
                  <a:pt x="1595814" y="1244268"/>
                </a:lnTo>
                <a:lnTo>
                  <a:pt x="1558560" y="1162310"/>
                </a:lnTo>
                <a:lnTo>
                  <a:pt x="1544900" y="1091529"/>
                </a:lnTo>
                <a:lnTo>
                  <a:pt x="1532483" y="1035648"/>
                </a:lnTo>
                <a:lnTo>
                  <a:pt x="1515098" y="946240"/>
                </a:lnTo>
                <a:lnTo>
                  <a:pt x="1505163" y="916437"/>
                </a:lnTo>
                <a:lnTo>
                  <a:pt x="1491504" y="872974"/>
                </a:lnTo>
                <a:lnTo>
                  <a:pt x="1471635" y="819578"/>
                </a:lnTo>
                <a:lnTo>
                  <a:pt x="1435623" y="712784"/>
                </a:lnTo>
                <a:lnTo>
                  <a:pt x="1394645" y="651937"/>
                </a:lnTo>
                <a:lnTo>
                  <a:pt x="1367325" y="702850"/>
                </a:lnTo>
                <a:lnTo>
                  <a:pt x="1357391" y="722719"/>
                </a:lnTo>
                <a:lnTo>
                  <a:pt x="1357391" y="865524"/>
                </a:lnTo>
                <a:lnTo>
                  <a:pt x="1347457" y="933822"/>
                </a:lnTo>
                <a:lnTo>
                  <a:pt x="1354907" y="997153"/>
                </a:lnTo>
                <a:lnTo>
                  <a:pt x="1341248" y="1071660"/>
                </a:lnTo>
                <a:lnTo>
                  <a:pt x="1328830" y="1149892"/>
                </a:lnTo>
                <a:lnTo>
                  <a:pt x="1308961" y="1188388"/>
                </a:lnTo>
                <a:lnTo>
                  <a:pt x="1299027" y="1251719"/>
                </a:lnTo>
                <a:lnTo>
                  <a:pt x="1287851" y="1327468"/>
                </a:lnTo>
                <a:lnTo>
                  <a:pt x="1282884" y="1472756"/>
                </a:lnTo>
                <a:lnTo>
                  <a:pt x="1265499" y="1508768"/>
                </a:lnTo>
                <a:lnTo>
                  <a:pt x="1275433" y="1541055"/>
                </a:lnTo>
                <a:lnTo>
                  <a:pt x="1248114" y="1577066"/>
                </a:lnTo>
                <a:lnTo>
                  <a:pt x="1202168" y="1596935"/>
                </a:lnTo>
                <a:lnTo>
                  <a:pt x="1143804" y="1599418"/>
                </a:lnTo>
                <a:lnTo>
                  <a:pt x="1097858" y="1572099"/>
                </a:lnTo>
                <a:lnTo>
                  <a:pt x="1085440" y="1526153"/>
                </a:lnTo>
                <a:lnTo>
                  <a:pt x="1066813" y="1470273"/>
                </a:lnTo>
                <a:lnTo>
                  <a:pt x="1054396" y="1419360"/>
                </a:lnTo>
                <a:lnTo>
                  <a:pt x="1054396" y="1378381"/>
                </a:lnTo>
                <a:lnTo>
                  <a:pt x="1087924" y="1327468"/>
                </a:lnTo>
                <a:lnTo>
                  <a:pt x="1110276" y="1305116"/>
                </a:lnTo>
                <a:lnTo>
                  <a:pt x="1130144" y="1279038"/>
                </a:lnTo>
                <a:lnTo>
                  <a:pt x="1153738" y="1225641"/>
                </a:lnTo>
                <a:lnTo>
                  <a:pt x="1156222" y="1157343"/>
                </a:lnTo>
                <a:lnTo>
                  <a:pt x="1181058" y="1098979"/>
                </a:lnTo>
                <a:lnTo>
                  <a:pt x="1189750" y="1045583"/>
                </a:lnTo>
                <a:lnTo>
                  <a:pt x="1212102" y="1004604"/>
                </a:lnTo>
                <a:lnTo>
                  <a:pt x="1202168" y="885392"/>
                </a:lnTo>
                <a:lnTo>
                  <a:pt x="1189750" y="846897"/>
                </a:lnTo>
                <a:lnTo>
                  <a:pt x="1181058" y="778599"/>
                </a:lnTo>
                <a:lnTo>
                  <a:pt x="1194717" y="710301"/>
                </a:lnTo>
                <a:lnTo>
                  <a:pt x="1212102" y="664355"/>
                </a:lnTo>
                <a:lnTo>
                  <a:pt x="1227004" y="605991"/>
                </a:lnTo>
                <a:lnTo>
                  <a:pt x="1265499" y="569979"/>
                </a:lnTo>
                <a:lnTo>
                  <a:pt x="1282884" y="419723"/>
                </a:lnTo>
                <a:lnTo>
                  <a:pt x="1318857" y="373777"/>
                </a:lnTo>
                <a:lnTo>
                  <a:pt x="1328791" y="322864"/>
                </a:lnTo>
                <a:lnTo>
                  <a:pt x="1364764" y="278160"/>
                </a:lnTo>
                <a:lnTo>
                  <a:pt x="1377182" y="264500"/>
                </a:lnTo>
                <a:lnTo>
                  <a:pt x="1394548" y="252082"/>
                </a:lnTo>
                <a:lnTo>
                  <a:pt x="1400737" y="221038"/>
                </a:lnTo>
                <a:lnTo>
                  <a:pt x="1415638" y="211103"/>
                </a:lnTo>
                <a:lnTo>
                  <a:pt x="1437971" y="211103"/>
                </a:lnTo>
                <a:lnTo>
                  <a:pt x="1454095" y="229730"/>
                </a:lnTo>
                <a:lnTo>
                  <a:pt x="1461546" y="266984"/>
                </a:lnTo>
                <a:lnTo>
                  <a:pt x="1476428" y="327831"/>
                </a:lnTo>
                <a:lnTo>
                  <a:pt x="1488826" y="399854"/>
                </a:lnTo>
                <a:lnTo>
                  <a:pt x="1507434" y="567495"/>
                </a:lnTo>
                <a:lnTo>
                  <a:pt x="1517368" y="643244"/>
                </a:lnTo>
                <a:lnTo>
                  <a:pt x="1534656" y="689190"/>
                </a:lnTo>
                <a:lnTo>
                  <a:pt x="1542068" y="737620"/>
                </a:lnTo>
                <a:lnTo>
                  <a:pt x="1547015" y="783566"/>
                </a:lnTo>
                <a:lnTo>
                  <a:pt x="1565545" y="851864"/>
                </a:lnTo>
                <a:lnTo>
                  <a:pt x="1572957" y="928855"/>
                </a:lnTo>
                <a:lnTo>
                  <a:pt x="1605069" y="979768"/>
                </a:lnTo>
                <a:lnTo>
                  <a:pt x="1623579" y="1055517"/>
                </a:lnTo>
                <a:lnTo>
                  <a:pt x="1628527" y="1127540"/>
                </a:lnTo>
                <a:lnTo>
                  <a:pt x="1645815" y="1188388"/>
                </a:lnTo>
                <a:lnTo>
                  <a:pt x="1664345" y="1259170"/>
                </a:lnTo>
                <a:lnTo>
                  <a:pt x="1676704" y="1305116"/>
                </a:lnTo>
                <a:lnTo>
                  <a:pt x="1686580" y="1329951"/>
                </a:lnTo>
                <a:lnTo>
                  <a:pt x="1706798" y="1329951"/>
                </a:lnTo>
                <a:lnTo>
                  <a:pt x="1723213" y="1305116"/>
                </a:lnTo>
                <a:lnTo>
                  <a:pt x="1753520" y="1279038"/>
                </a:lnTo>
                <a:lnTo>
                  <a:pt x="1763455" y="1225641"/>
                </a:lnTo>
                <a:lnTo>
                  <a:pt x="1782081" y="1213223"/>
                </a:lnTo>
                <a:lnTo>
                  <a:pt x="1777114" y="1188388"/>
                </a:lnTo>
                <a:lnTo>
                  <a:pt x="1794499" y="1127540"/>
                </a:lnTo>
                <a:lnTo>
                  <a:pt x="1787049" y="1086561"/>
                </a:lnTo>
                <a:lnTo>
                  <a:pt x="1794499" y="1035648"/>
                </a:lnTo>
                <a:lnTo>
                  <a:pt x="1816851" y="1012054"/>
                </a:lnTo>
                <a:lnTo>
                  <a:pt x="1840445" y="974801"/>
                </a:lnTo>
                <a:lnTo>
                  <a:pt x="1860314" y="928855"/>
                </a:lnTo>
                <a:lnTo>
                  <a:pt x="1886391" y="882909"/>
                </a:lnTo>
                <a:lnTo>
                  <a:pt x="1911227" y="854348"/>
                </a:lnTo>
                <a:lnTo>
                  <a:pt x="1911227" y="807160"/>
                </a:lnTo>
                <a:lnTo>
                  <a:pt x="1934821" y="761214"/>
                </a:lnTo>
                <a:lnTo>
                  <a:pt x="1947239" y="730169"/>
                </a:lnTo>
                <a:lnTo>
                  <a:pt x="1964624" y="674289"/>
                </a:lnTo>
                <a:lnTo>
                  <a:pt x="1974558" y="628343"/>
                </a:lnTo>
                <a:lnTo>
                  <a:pt x="1969591" y="555078"/>
                </a:lnTo>
                <a:lnTo>
                  <a:pt x="1952206" y="499197"/>
                </a:lnTo>
                <a:lnTo>
                  <a:pt x="1932337" y="440833"/>
                </a:lnTo>
                <a:lnTo>
                  <a:pt x="1911227" y="397371"/>
                </a:lnTo>
                <a:lnTo>
                  <a:pt x="1911227" y="346458"/>
                </a:lnTo>
                <a:lnTo>
                  <a:pt x="1906260" y="280643"/>
                </a:lnTo>
                <a:lnTo>
                  <a:pt x="1932337" y="252082"/>
                </a:lnTo>
                <a:lnTo>
                  <a:pt x="1932337" y="216070"/>
                </a:lnTo>
                <a:lnTo>
                  <a:pt x="1952206" y="191235"/>
                </a:lnTo>
                <a:lnTo>
                  <a:pt x="1964624" y="111760"/>
                </a:lnTo>
                <a:lnTo>
                  <a:pt x="1983250" y="64573"/>
                </a:lnTo>
                <a:lnTo>
                  <a:pt x="2003119" y="74507"/>
                </a:lnTo>
                <a:lnTo>
                  <a:pt x="2046581" y="58364"/>
                </a:lnTo>
                <a:lnTo>
                  <a:pt x="2071417" y="28561"/>
                </a:lnTo>
                <a:lnTo>
                  <a:pt x="2117363" y="9934"/>
                </a:lnTo>
                <a:close/>
              </a:path>
            </a:pathLst>
          </a:custGeom>
        </p:spPr>
      </p:pic>
      <p:cxnSp>
        <p:nvCxnSpPr>
          <p:cNvPr id="7" name="直接连接符 6"/>
          <p:cNvCxnSpPr/>
          <p:nvPr/>
        </p:nvCxnSpPr>
        <p:spPr>
          <a:xfrm flipH="1">
            <a:off x="3377381" y="2299367"/>
            <a:ext cx="4911213" cy="11609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6" t="31138" r="35772" b="64170"/>
          <a:stretch>
            <a:fillRect/>
          </a:stretch>
        </p:blipFill>
        <p:spPr>
          <a:xfrm>
            <a:off x="4808337" y="5793441"/>
            <a:ext cx="2508573" cy="223912"/>
          </a:xfrm>
          <a:custGeom>
            <a:avLst/>
            <a:gdLst/>
            <a:ahLst/>
            <a:cxnLst/>
            <a:rect l="l" t="t" r="r" b="b"/>
            <a:pathLst>
              <a:path w="2508573" h="223912">
                <a:moveTo>
                  <a:pt x="1402631" y="137294"/>
                </a:moveTo>
                <a:lnTo>
                  <a:pt x="1402631" y="158948"/>
                </a:lnTo>
                <a:lnTo>
                  <a:pt x="1458442" y="158948"/>
                </a:lnTo>
                <a:lnTo>
                  <a:pt x="1458442" y="137294"/>
                </a:lnTo>
                <a:close/>
                <a:moveTo>
                  <a:pt x="1901466" y="134391"/>
                </a:moveTo>
                <a:cubicBezTo>
                  <a:pt x="1912405" y="150614"/>
                  <a:pt x="1925278" y="163264"/>
                  <a:pt x="1940087" y="172343"/>
                </a:cubicBezTo>
                <a:cubicBezTo>
                  <a:pt x="1957946" y="161776"/>
                  <a:pt x="1973164" y="149125"/>
                  <a:pt x="1985740" y="134391"/>
                </a:cubicBezTo>
                <a:close/>
                <a:moveTo>
                  <a:pt x="1855813" y="118988"/>
                </a:moveTo>
                <a:lnTo>
                  <a:pt x="2007617" y="118988"/>
                </a:lnTo>
                <a:lnTo>
                  <a:pt x="2007617" y="134391"/>
                </a:lnTo>
                <a:cubicBezTo>
                  <a:pt x="1993479" y="152995"/>
                  <a:pt x="1976475" y="168771"/>
                  <a:pt x="1956607" y="181719"/>
                </a:cubicBezTo>
                <a:cubicBezTo>
                  <a:pt x="1980791" y="193327"/>
                  <a:pt x="2012380" y="200545"/>
                  <a:pt x="2051373" y="203373"/>
                </a:cubicBezTo>
                <a:cubicBezTo>
                  <a:pt x="2046015" y="210815"/>
                  <a:pt x="2041699" y="217065"/>
                  <a:pt x="2038425" y="222126"/>
                </a:cubicBezTo>
                <a:cubicBezTo>
                  <a:pt x="1998539" y="216693"/>
                  <a:pt x="1965536" y="206499"/>
                  <a:pt x="1939417" y="191541"/>
                </a:cubicBezTo>
                <a:cubicBezTo>
                  <a:pt x="1914265" y="204489"/>
                  <a:pt x="1881486" y="215205"/>
                  <a:pt x="1841079" y="223688"/>
                </a:cubicBezTo>
                <a:cubicBezTo>
                  <a:pt x="1837358" y="217884"/>
                  <a:pt x="1833563" y="212377"/>
                  <a:pt x="1829693" y="207168"/>
                </a:cubicBezTo>
                <a:cubicBezTo>
                  <a:pt x="1868612" y="200471"/>
                  <a:pt x="1899829" y="191765"/>
                  <a:pt x="1923343" y="181049"/>
                </a:cubicBezTo>
                <a:cubicBezTo>
                  <a:pt x="1907121" y="168920"/>
                  <a:pt x="1893131" y="153367"/>
                  <a:pt x="1881374" y="134391"/>
                </a:cubicBezTo>
                <a:lnTo>
                  <a:pt x="1855813" y="134391"/>
                </a:lnTo>
                <a:close/>
                <a:moveTo>
                  <a:pt x="1497509" y="112290"/>
                </a:moveTo>
                <a:lnTo>
                  <a:pt x="1514922" y="112290"/>
                </a:lnTo>
                <a:lnTo>
                  <a:pt x="1514922" y="149125"/>
                </a:lnTo>
                <a:cubicBezTo>
                  <a:pt x="1536055" y="141237"/>
                  <a:pt x="1558156" y="130894"/>
                  <a:pt x="1581225" y="118095"/>
                </a:cubicBezTo>
                <a:lnTo>
                  <a:pt x="1591271" y="133498"/>
                </a:lnTo>
                <a:cubicBezTo>
                  <a:pt x="1566937" y="146298"/>
                  <a:pt x="1541488" y="157646"/>
                  <a:pt x="1514922" y="167543"/>
                </a:cubicBezTo>
                <a:lnTo>
                  <a:pt x="1514922" y="186853"/>
                </a:lnTo>
                <a:cubicBezTo>
                  <a:pt x="1514922" y="196229"/>
                  <a:pt x="1518568" y="200918"/>
                  <a:pt x="1525861" y="200918"/>
                </a:cubicBezTo>
                <a:lnTo>
                  <a:pt x="1558677" y="200918"/>
                </a:lnTo>
                <a:cubicBezTo>
                  <a:pt x="1566268" y="200918"/>
                  <a:pt x="1570658" y="197271"/>
                  <a:pt x="1571849" y="189979"/>
                </a:cubicBezTo>
                <a:cubicBezTo>
                  <a:pt x="1572890" y="183430"/>
                  <a:pt x="1573783" y="173682"/>
                  <a:pt x="1574528" y="160734"/>
                </a:cubicBezTo>
                <a:cubicBezTo>
                  <a:pt x="1580183" y="162966"/>
                  <a:pt x="1585987" y="165050"/>
                  <a:pt x="1591940" y="166985"/>
                </a:cubicBezTo>
                <a:cubicBezTo>
                  <a:pt x="1590750" y="180082"/>
                  <a:pt x="1589485" y="189979"/>
                  <a:pt x="1588145" y="196676"/>
                </a:cubicBezTo>
                <a:cubicBezTo>
                  <a:pt x="1586211" y="209773"/>
                  <a:pt x="1576909" y="216321"/>
                  <a:pt x="1560240" y="216321"/>
                </a:cubicBezTo>
                <a:lnTo>
                  <a:pt x="1522959" y="216321"/>
                </a:lnTo>
                <a:cubicBezTo>
                  <a:pt x="1505992" y="216321"/>
                  <a:pt x="1497509" y="207615"/>
                  <a:pt x="1497509" y="190202"/>
                </a:cubicBezTo>
                <a:close/>
                <a:moveTo>
                  <a:pt x="1402631" y="102468"/>
                </a:moveTo>
                <a:lnTo>
                  <a:pt x="1402631" y="123899"/>
                </a:lnTo>
                <a:lnTo>
                  <a:pt x="1458442" y="123899"/>
                </a:lnTo>
                <a:lnTo>
                  <a:pt x="1458442" y="102468"/>
                </a:lnTo>
                <a:close/>
                <a:moveTo>
                  <a:pt x="1385218" y="88180"/>
                </a:moveTo>
                <a:lnTo>
                  <a:pt x="1475854" y="88180"/>
                </a:lnTo>
                <a:lnTo>
                  <a:pt x="1475854" y="193774"/>
                </a:lnTo>
                <a:cubicBezTo>
                  <a:pt x="1475854" y="209847"/>
                  <a:pt x="1468413" y="217884"/>
                  <a:pt x="1453530" y="217884"/>
                </a:cubicBezTo>
                <a:cubicBezTo>
                  <a:pt x="1446982" y="218033"/>
                  <a:pt x="1438573" y="218107"/>
                  <a:pt x="1428304" y="218107"/>
                </a:cubicBezTo>
                <a:cubicBezTo>
                  <a:pt x="1427560" y="213494"/>
                  <a:pt x="1426444" y="207838"/>
                  <a:pt x="1424955" y="201141"/>
                </a:cubicBezTo>
                <a:cubicBezTo>
                  <a:pt x="1434331" y="201885"/>
                  <a:pt x="1441847" y="202257"/>
                  <a:pt x="1447503" y="202257"/>
                </a:cubicBezTo>
                <a:cubicBezTo>
                  <a:pt x="1454795" y="202257"/>
                  <a:pt x="1458442" y="198462"/>
                  <a:pt x="1458442" y="190872"/>
                </a:cubicBezTo>
                <a:lnTo>
                  <a:pt x="1458442" y="172343"/>
                </a:lnTo>
                <a:lnTo>
                  <a:pt x="1402631" y="172343"/>
                </a:lnTo>
                <a:lnTo>
                  <a:pt x="1402631" y="219893"/>
                </a:lnTo>
                <a:lnTo>
                  <a:pt x="1385218" y="219893"/>
                </a:lnTo>
                <a:close/>
                <a:moveTo>
                  <a:pt x="348481" y="67865"/>
                </a:moveTo>
                <a:lnTo>
                  <a:pt x="348481" y="92422"/>
                </a:lnTo>
                <a:lnTo>
                  <a:pt x="407641" y="92422"/>
                </a:lnTo>
                <a:lnTo>
                  <a:pt x="407641" y="67865"/>
                </a:lnTo>
                <a:close/>
                <a:moveTo>
                  <a:pt x="272356" y="67865"/>
                </a:moveTo>
                <a:lnTo>
                  <a:pt x="272356" y="92422"/>
                </a:lnTo>
                <a:lnTo>
                  <a:pt x="331515" y="92422"/>
                </a:lnTo>
                <a:lnTo>
                  <a:pt x="331515" y="67865"/>
                </a:lnTo>
                <a:close/>
                <a:moveTo>
                  <a:pt x="46770" y="66303"/>
                </a:moveTo>
                <a:cubicBezTo>
                  <a:pt x="42007" y="87585"/>
                  <a:pt x="36835" y="107230"/>
                  <a:pt x="31254" y="125238"/>
                </a:cubicBezTo>
                <a:cubicBezTo>
                  <a:pt x="40258" y="132382"/>
                  <a:pt x="49783" y="140010"/>
                  <a:pt x="59829" y="148121"/>
                </a:cubicBezTo>
                <a:cubicBezTo>
                  <a:pt x="71587" y="127657"/>
                  <a:pt x="79028" y="100384"/>
                  <a:pt x="82154" y="66303"/>
                </a:cubicBezTo>
                <a:close/>
                <a:moveTo>
                  <a:pt x="2000920" y="59605"/>
                </a:moveTo>
                <a:cubicBezTo>
                  <a:pt x="2019970" y="76721"/>
                  <a:pt x="2035597" y="91827"/>
                  <a:pt x="2047801" y="104923"/>
                </a:cubicBezTo>
                <a:lnTo>
                  <a:pt x="2033960" y="117202"/>
                </a:lnTo>
                <a:cubicBezTo>
                  <a:pt x="2019524" y="100979"/>
                  <a:pt x="2004418" y="85278"/>
                  <a:pt x="1988642" y="70098"/>
                </a:cubicBezTo>
                <a:close/>
                <a:moveTo>
                  <a:pt x="1875235" y="59159"/>
                </a:moveTo>
                <a:lnTo>
                  <a:pt x="1888629" y="70544"/>
                </a:lnTo>
                <a:cubicBezTo>
                  <a:pt x="1873449" y="87957"/>
                  <a:pt x="1858492" y="103733"/>
                  <a:pt x="1843758" y="117871"/>
                </a:cubicBezTo>
                <a:cubicBezTo>
                  <a:pt x="1840037" y="113704"/>
                  <a:pt x="1835721" y="109537"/>
                  <a:pt x="1830810" y="105370"/>
                </a:cubicBezTo>
                <a:cubicBezTo>
                  <a:pt x="1846437" y="91975"/>
                  <a:pt x="1861245" y="76572"/>
                  <a:pt x="1875235" y="59159"/>
                </a:cubicBezTo>
                <a:close/>
                <a:moveTo>
                  <a:pt x="1723095" y="58043"/>
                </a:moveTo>
                <a:lnTo>
                  <a:pt x="1720974" y="62954"/>
                </a:lnTo>
                <a:cubicBezTo>
                  <a:pt x="1726183" y="100682"/>
                  <a:pt x="1735783" y="129852"/>
                  <a:pt x="1749773" y="150465"/>
                </a:cubicBezTo>
                <a:cubicBezTo>
                  <a:pt x="1763688" y="130150"/>
                  <a:pt x="1772581" y="99342"/>
                  <a:pt x="1776450" y="58043"/>
                </a:cubicBezTo>
                <a:close/>
                <a:moveTo>
                  <a:pt x="624632" y="54694"/>
                </a:moveTo>
                <a:cubicBezTo>
                  <a:pt x="643533" y="89073"/>
                  <a:pt x="661988" y="125238"/>
                  <a:pt x="679996" y="163190"/>
                </a:cubicBezTo>
                <a:lnTo>
                  <a:pt x="659681" y="172789"/>
                </a:lnTo>
                <a:cubicBezTo>
                  <a:pt x="641524" y="130671"/>
                  <a:pt x="624260" y="93985"/>
                  <a:pt x="607889" y="62731"/>
                </a:cubicBezTo>
                <a:close/>
                <a:moveTo>
                  <a:pt x="508323" y="54247"/>
                </a:moveTo>
                <a:lnTo>
                  <a:pt x="526629" y="60721"/>
                </a:lnTo>
                <a:cubicBezTo>
                  <a:pt x="512341" y="101500"/>
                  <a:pt x="495672" y="139824"/>
                  <a:pt x="476622" y="175691"/>
                </a:cubicBezTo>
                <a:cubicBezTo>
                  <a:pt x="471562" y="172566"/>
                  <a:pt x="465460" y="169217"/>
                  <a:pt x="458317" y="165645"/>
                </a:cubicBezTo>
                <a:cubicBezTo>
                  <a:pt x="475432" y="136773"/>
                  <a:pt x="492101" y="99640"/>
                  <a:pt x="508323" y="54247"/>
                </a:cubicBezTo>
                <a:close/>
                <a:moveTo>
                  <a:pt x="2406998" y="49113"/>
                </a:moveTo>
                <a:lnTo>
                  <a:pt x="2406998" y="103584"/>
                </a:lnTo>
                <a:lnTo>
                  <a:pt x="2469729" y="103584"/>
                </a:lnTo>
                <a:lnTo>
                  <a:pt x="2469729" y="49113"/>
                </a:lnTo>
                <a:close/>
                <a:moveTo>
                  <a:pt x="2326407" y="49113"/>
                </a:moveTo>
                <a:lnTo>
                  <a:pt x="2326407" y="103584"/>
                </a:lnTo>
                <a:lnTo>
                  <a:pt x="2389138" y="103584"/>
                </a:lnTo>
                <a:lnTo>
                  <a:pt x="2389138" y="49113"/>
                </a:lnTo>
                <a:close/>
                <a:moveTo>
                  <a:pt x="137741" y="45988"/>
                </a:moveTo>
                <a:lnTo>
                  <a:pt x="137741" y="179040"/>
                </a:lnTo>
                <a:lnTo>
                  <a:pt x="190872" y="179040"/>
                </a:lnTo>
                <a:lnTo>
                  <a:pt x="190872" y="45988"/>
                </a:lnTo>
                <a:close/>
                <a:moveTo>
                  <a:pt x="2163217" y="41969"/>
                </a:moveTo>
                <a:lnTo>
                  <a:pt x="2181969" y="41969"/>
                </a:lnTo>
                <a:cubicBezTo>
                  <a:pt x="2181821" y="55587"/>
                  <a:pt x="2181560" y="69130"/>
                  <a:pt x="2181188" y="82599"/>
                </a:cubicBezTo>
                <a:lnTo>
                  <a:pt x="2261667" y="82599"/>
                </a:lnTo>
                <a:cubicBezTo>
                  <a:pt x="2259881" y="122187"/>
                  <a:pt x="2258169" y="154855"/>
                  <a:pt x="2256532" y="180603"/>
                </a:cubicBezTo>
                <a:cubicBezTo>
                  <a:pt x="2254151" y="203373"/>
                  <a:pt x="2242617" y="214982"/>
                  <a:pt x="2221930" y="215428"/>
                </a:cubicBezTo>
                <a:cubicBezTo>
                  <a:pt x="2210768" y="215428"/>
                  <a:pt x="2197671" y="215056"/>
                  <a:pt x="2182639" y="214312"/>
                </a:cubicBezTo>
                <a:cubicBezTo>
                  <a:pt x="2181895" y="208657"/>
                  <a:pt x="2180779" y="201959"/>
                  <a:pt x="2179291" y="194220"/>
                </a:cubicBezTo>
                <a:cubicBezTo>
                  <a:pt x="2194025" y="195857"/>
                  <a:pt x="2207047" y="196676"/>
                  <a:pt x="2218358" y="196676"/>
                </a:cubicBezTo>
                <a:cubicBezTo>
                  <a:pt x="2230264" y="196527"/>
                  <a:pt x="2237036" y="189681"/>
                  <a:pt x="2238673" y="176138"/>
                </a:cubicBezTo>
                <a:cubicBezTo>
                  <a:pt x="2240310" y="154706"/>
                  <a:pt x="2241650" y="129257"/>
                  <a:pt x="2242691" y="99789"/>
                </a:cubicBezTo>
                <a:lnTo>
                  <a:pt x="2180630" y="99789"/>
                </a:lnTo>
                <a:cubicBezTo>
                  <a:pt x="2179365" y="130001"/>
                  <a:pt x="2174677" y="152772"/>
                  <a:pt x="2166566" y="168101"/>
                </a:cubicBezTo>
                <a:cubicBezTo>
                  <a:pt x="2155701" y="188490"/>
                  <a:pt x="2136354" y="206796"/>
                  <a:pt x="2108523" y="223019"/>
                </a:cubicBezTo>
                <a:cubicBezTo>
                  <a:pt x="2104356" y="218107"/>
                  <a:pt x="2099965" y="213047"/>
                  <a:pt x="2095352" y="207838"/>
                </a:cubicBezTo>
                <a:cubicBezTo>
                  <a:pt x="2122736" y="191020"/>
                  <a:pt x="2140595" y="174724"/>
                  <a:pt x="2148930" y="158948"/>
                </a:cubicBezTo>
                <a:cubicBezTo>
                  <a:pt x="2156669" y="145107"/>
                  <a:pt x="2161059" y="125387"/>
                  <a:pt x="2162101" y="99789"/>
                </a:cubicBezTo>
                <a:lnTo>
                  <a:pt x="2114104" y="99789"/>
                </a:lnTo>
                <a:lnTo>
                  <a:pt x="2114104" y="82599"/>
                </a:lnTo>
                <a:lnTo>
                  <a:pt x="2162659" y="82599"/>
                </a:lnTo>
                <a:cubicBezTo>
                  <a:pt x="2163031" y="69130"/>
                  <a:pt x="2163217" y="55587"/>
                  <a:pt x="2163217" y="41969"/>
                </a:cubicBezTo>
                <a:close/>
                <a:moveTo>
                  <a:pt x="120328" y="29468"/>
                </a:moveTo>
                <a:lnTo>
                  <a:pt x="208285" y="29468"/>
                </a:lnTo>
                <a:lnTo>
                  <a:pt x="208285" y="212526"/>
                </a:lnTo>
                <a:lnTo>
                  <a:pt x="190872" y="212526"/>
                </a:lnTo>
                <a:lnTo>
                  <a:pt x="190872" y="195113"/>
                </a:lnTo>
                <a:lnTo>
                  <a:pt x="137741" y="195113"/>
                </a:lnTo>
                <a:lnTo>
                  <a:pt x="137741" y="214312"/>
                </a:lnTo>
                <a:lnTo>
                  <a:pt x="120328" y="214312"/>
                </a:lnTo>
                <a:close/>
                <a:moveTo>
                  <a:pt x="348481" y="28798"/>
                </a:moveTo>
                <a:lnTo>
                  <a:pt x="348481" y="53355"/>
                </a:lnTo>
                <a:lnTo>
                  <a:pt x="407641" y="53355"/>
                </a:lnTo>
                <a:lnTo>
                  <a:pt x="407641" y="28798"/>
                </a:lnTo>
                <a:close/>
                <a:moveTo>
                  <a:pt x="272356" y="28798"/>
                </a:moveTo>
                <a:lnTo>
                  <a:pt x="272356" y="53355"/>
                </a:lnTo>
                <a:lnTo>
                  <a:pt x="331515" y="53355"/>
                </a:lnTo>
                <a:lnTo>
                  <a:pt x="331515" y="28798"/>
                </a:lnTo>
                <a:close/>
                <a:moveTo>
                  <a:pt x="1609130" y="20984"/>
                </a:moveTo>
                <a:lnTo>
                  <a:pt x="1686595" y="20984"/>
                </a:lnTo>
                <a:lnTo>
                  <a:pt x="1686595" y="120104"/>
                </a:lnTo>
                <a:lnTo>
                  <a:pt x="1669182" y="120104"/>
                </a:lnTo>
                <a:lnTo>
                  <a:pt x="1669182" y="108049"/>
                </a:lnTo>
                <a:lnTo>
                  <a:pt x="1630785" y="108049"/>
                </a:lnTo>
                <a:lnTo>
                  <a:pt x="1630785" y="181942"/>
                </a:lnTo>
                <a:cubicBezTo>
                  <a:pt x="1648942" y="173310"/>
                  <a:pt x="1667545" y="163636"/>
                  <a:pt x="1686595" y="152921"/>
                </a:cubicBezTo>
                <a:cubicBezTo>
                  <a:pt x="1687637" y="160064"/>
                  <a:pt x="1688828" y="166092"/>
                  <a:pt x="1690167" y="171003"/>
                </a:cubicBezTo>
                <a:cubicBezTo>
                  <a:pt x="1670819" y="180677"/>
                  <a:pt x="1650951" y="191244"/>
                  <a:pt x="1630561" y="202704"/>
                </a:cubicBezTo>
                <a:cubicBezTo>
                  <a:pt x="1625055" y="206573"/>
                  <a:pt x="1620739" y="210070"/>
                  <a:pt x="1617613" y="213196"/>
                </a:cubicBezTo>
                <a:lnTo>
                  <a:pt x="1605558" y="197792"/>
                </a:lnTo>
                <a:cubicBezTo>
                  <a:pt x="1610767" y="193030"/>
                  <a:pt x="1613372" y="186332"/>
                  <a:pt x="1613372" y="177700"/>
                </a:cubicBezTo>
                <a:lnTo>
                  <a:pt x="1613372" y="92422"/>
                </a:lnTo>
                <a:lnTo>
                  <a:pt x="1669182" y="92422"/>
                </a:lnTo>
                <a:lnTo>
                  <a:pt x="1669182" y="36611"/>
                </a:lnTo>
                <a:lnTo>
                  <a:pt x="1609130" y="36611"/>
                </a:lnTo>
                <a:close/>
                <a:moveTo>
                  <a:pt x="2082850" y="17189"/>
                </a:moveTo>
                <a:lnTo>
                  <a:pt x="2277517" y="17189"/>
                </a:lnTo>
                <a:lnTo>
                  <a:pt x="2277517" y="34379"/>
                </a:lnTo>
                <a:lnTo>
                  <a:pt x="2101826" y="34379"/>
                </a:lnTo>
                <a:lnTo>
                  <a:pt x="2101826" y="93985"/>
                </a:lnTo>
                <a:cubicBezTo>
                  <a:pt x="2101677" y="126876"/>
                  <a:pt x="2099519" y="152102"/>
                  <a:pt x="2095352" y="169664"/>
                </a:cubicBezTo>
                <a:cubicBezTo>
                  <a:pt x="2091035" y="187821"/>
                  <a:pt x="2082850" y="205531"/>
                  <a:pt x="2070795" y="222795"/>
                </a:cubicBezTo>
                <a:cubicBezTo>
                  <a:pt x="2067074" y="217735"/>
                  <a:pt x="2062609" y="212675"/>
                  <a:pt x="2057400" y="207615"/>
                </a:cubicBezTo>
                <a:cubicBezTo>
                  <a:pt x="2067521" y="193030"/>
                  <a:pt x="2074292" y="178370"/>
                  <a:pt x="2077715" y="163636"/>
                </a:cubicBezTo>
                <a:cubicBezTo>
                  <a:pt x="2081138" y="149349"/>
                  <a:pt x="2082850" y="127471"/>
                  <a:pt x="2082850" y="98003"/>
                </a:cubicBezTo>
                <a:close/>
                <a:moveTo>
                  <a:pt x="255389" y="13617"/>
                </a:moveTo>
                <a:lnTo>
                  <a:pt x="424607" y="13617"/>
                </a:lnTo>
                <a:lnTo>
                  <a:pt x="424607" y="116309"/>
                </a:lnTo>
                <a:lnTo>
                  <a:pt x="407641" y="116309"/>
                </a:lnTo>
                <a:lnTo>
                  <a:pt x="407641" y="107602"/>
                </a:lnTo>
                <a:lnTo>
                  <a:pt x="348481" y="107602"/>
                </a:lnTo>
                <a:lnTo>
                  <a:pt x="348481" y="131712"/>
                </a:lnTo>
                <a:lnTo>
                  <a:pt x="447154" y="131712"/>
                </a:lnTo>
                <a:lnTo>
                  <a:pt x="447154" y="147786"/>
                </a:lnTo>
                <a:lnTo>
                  <a:pt x="363439" y="147786"/>
                </a:lnTo>
                <a:cubicBezTo>
                  <a:pt x="385168" y="170780"/>
                  <a:pt x="414710" y="186407"/>
                  <a:pt x="452066" y="194667"/>
                </a:cubicBezTo>
                <a:cubicBezTo>
                  <a:pt x="446410" y="200769"/>
                  <a:pt x="441722" y="206350"/>
                  <a:pt x="438002" y="211410"/>
                </a:cubicBezTo>
                <a:cubicBezTo>
                  <a:pt x="401836" y="199950"/>
                  <a:pt x="371996" y="179672"/>
                  <a:pt x="348481" y="150576"/>
                </a:cubicBezTo>
                <a:lnTo>
                  <a:pt x="348481" y="222795"/>
                </a:lnTo>
                <a:lnTo>
                  <a:pt x="331515" y="222795"/>
                </a:lnTo>
                <a:lnTo>
                  <a:pt x="331515" y="150353"/>
                </a:lnTo>
                <a:cubicBezTo>
                  <a:pt x="310605" y="174538"/>
                  <a:pt x="280690" y="195857"/>
                  <a:pt x="241772" y="214312"/>
                </a:cubicBezTo>
                <a:cubicBezTo>
                  <a:pt x="238200" y="209847"/>
                  <a:pt x="233735" y="205085"/>
                  <a:pt x="228377" y="200025"/>
                </a:cubicBezTo>
                <a:cubicBezTo>
                  <a:pt x="263501" y="186556"/>
                  <a:pt x="292038" y="169143"/>
                  <a:pt x="313991" y="147786"/>
                </a:cubicBezTo>
                <a:lnTo>
                  <a:pt x="233288" y="147786"/>
                </a:lnTo>
                <a:lnTo>
                  <a:pt x="233288" y="131712"/>
                </a:lnTo>
                <a:lnTo>
                  <a:pt x="331515" y="131712"/>
                </a:lnTo>
                <a:lnTo>
                  <a:pt x="331515" y="107602"/>
                </a:lnTo>
                <a:lnTo>
                  <a:pt x="272356" y="107602"/>
                </a:lnTo>
                <a:lnTo>
                  <a:pt x="272356" y="116309"/>
                </a:lnTo>
                <a:lnTo>
                  <a:pt x="255389" y="116309"/>
                </a:lnTo>
                <a:close/>
                <a:moveTo>
                  <a:pt x="789385" y="6250"/>
                </a:moveTo>
                <a:lnTo>
                  <a:pt x="809030" y="6250"/>
                </a:lnTo>
                <a:cubicBezTo>
                  <a:pt x="808212" y="22175"/>
                  <a:pt x="806649" y="37355"/>
                  <a:pt x="804342" y="51792"/>
                </a:cubicBezTo>
                <a:cubicBezTo>
                  <a:pt x="822797" y="126206"/>
                  <a:pt x="857474" y="175170"/>
                  <a:pt x="908373" y="198685"/>
                </a:cubicBezTo>
                <a:cubicBezTo>
                  <a:pt x="902122" y="205531"/>
                  <a:pt x="896615" y="212005"/>
                  <a:pt x="891853" y="218107"/>
                </a:cubicBezTo>
                <a:cubicBezTo>
                  <a:pt x="847651" y="193104"/>
                  <a:pt x="816137" y="148865"/>
                  <a:pt x="797310" y="85390"/>
                </a:cubicBezTo>
                <a:cubicBezTo>
                  <a:pt x="781013" y="146707"/>
                  <a:pt x="748755" y="191765"/>
                  <a:pt x="700534" y="220563"/>
                </a:cubicBezTo>
                <a:cubicBezTo>
                  <a:pt x="696516" y="215056"/>
                  <a:pt x="691828" y="209401"/>
                  <a:pt x="686470" y="203596"/>
                </a:cubicBezTo>
                <a:cubicBezTo>
                  <a:pt x="751359" y="166092"/>
                  <a:pt x="785664" y="100310"/>
                  <a:pt x="789385" y="6250"/>
                </a:cubicBezTo>
                <a:close/>
                <a:moveTo>
                  <a:pt x="561455" y="5357"/>
                </a:moveTo>
                <a:lnTo>
                  <a:pt x="581323" y="5357"/>
                </a:lnTo>
                <a:lnTo>
                  <a:pt x="581323" y="190425"/>
                </a:lnTo>
                <a:cubicBezTo>
                  <a:pt x="581323" y="209773"/>
                  <a:pt x="570831" y="219447"/>
                  <a:pt x="549846" y="219447"/>
                </a:cubicBezTo>
                <a:cubicBezTo>
                  <a:pt x="541512" y="219447"/>
                  <a:pt x="530424" y="219223"/>
                  <a:pt x="516583" y="218777"/>
                </a:cubicBezTo>
                <a:cubicBezTo>
                  <a:pt x="515541" y="212229"/>
                  <a:pt x="514276" y="205234"/>
                  <a:pt x="512788" y="197792"/>
                </a:cubicBezTo>
                <a:cubicBezTo>
                  <a:pt x="527075" y="199132"/>
                  <a:pt x="538014" y="199801"/>
                  <a:pt x="545604" y="199801"/>
                </a:cubicBezTo>
                <a:cubicBezTo>
                  <a:pt x="556171" y="199801"/>
                  <a:pt x="561455" y="195039"/>
                  <a:pt x="561455" y="185514"/>
                </a:cubicBezTo>
                <a:close/>
                <a:moveTo>
                  <a:pt x="2389138" y="3795"/>
                </a:moveTo>
                <a:lnTo>
                  <a:pt x="2406998" y="3795"/>
                </a:lnTo>
                <a:lnTo>
                  <a:pt x="2406998" y="33039"/>
                </a:lnTo>
                <a:lnTo>
                  <a:pt x="2487142" y="33039"/>
                </a:lnTo>
                <a:lnTo>
                  <a:pt x="2487142" y="131266"/>
                </a:lnTo>
                <a:lnTo>
                  <a:pt x="2469729" y="131266"/>
                </a:lnTo>
                <a:lnTo>
                  <a:pt x="2469729" y="119657"/>
                </a:lnTo>
                <a:lnTo>
                  <a:pt x="2406663" y="119657"/>
                </a:lnTo>
                <a:cubicBezTo>
                  <a:pt x="2405100" y="141163"/>
                  <a:pt x="2399259" y="159655"/>
                  <a:pt x="2389138" y="175133"/>
                </a:cubicBezTo>
                <a:cubicBezTo>
                  <a:pt x="2419425" y="189718"/>
                  <a:pt x="2459236" y="198313"/>
                  <a:pt x="2508573" y="200918"/>
                </a:cubicBezTo>
                <a:cubicBezTo>
                  <a:pt x="2506043" y="205978"/>
                  <a:pt x="2503438" y="212080"/>
                  <a:pt x="2500759" y="219223"/>
                </a:cubicBezTo>
                <a:cubicBezTo>
                  <a:pt x="2449190" y="215354"/>
                  <a:pt x="2408039" y="205457"/>
                  <a:pt x="2377306" y="189532"/>
                </a:cubicBezTo>
                <a:cubicBezTo>
                  <a:pt x="2359298" y="206796"/>
                  <a:pt x="2332286" y="218256"/>
                  <a:pt x="2296269" y="223912"/>
                </a:cubicBezTo>
                <a:cubicBezTo>
                  <a:pt x="2294186" y="219298"/>
                  <a:pt x="2291135" y="213866"/>
                  <a:pt x="2287117" y="207615"/>
                </a:cubicBezTo>
                <a:cubicBezTo>
                  <a:pt x="2320305" y="202778"/>
                  <a:pt x="2344936" y="193439"/>
                  <a:pt x="2361010" y="179598"/>
                </a:cubicBezTo>
                <a:cubicBezTo>
                  <a:pt x="2343225" y="167245"/>
                  <a:pt x="2328491" y="151432"/>
                  <a:pt x="2316808" y="132159"/>
                </a:cubicBezTo>
                <a:lnTo>
                  <a:pt x="2330649" y="123006"/>
                </a:lnTo>
                <a:cubicBezTo>
                  <a:pt x="2342109" y="140642"/>
                  <a:pt x="2356247" y="154967"/>
                  <a:pt x="2373065" y="165980"/>
                </a:cubicBezTo>
                <a:cubicBezTo>
                  <a:pt x="2381697" y="153479"/>
                  <a:pt x="2386869" y="138038"/>
                  <a:pt x="2388580" y="119657"/>
                </a:cubicBezTo>
                <a:lnTo>
                  <a:pt x="2308994" y="119657"/>
                </a:lnTo>
                <a:lnTo>
                  <a:pt x="2308994" y="33039"/>
                </a:lnTo>
                <a:lnTo>
                  <a:pt x="2389138" y="33039"/>
                </a:lnTo>
                <a:close/>
                <a:moveTo>
                  <a:pt x="957486" y="3795"/>
                </a:moveTo>
                <a:lnTo>
                  <a:pt x="974229" y="3795"/>
                </a:lnTo>
                <a:lnTo>
                  <a:pt x="974229" y="54024"/>
                </a:lnTo>
                <a:lnTo>
                  <a:pt x="996330" y="54024"/>
                </a:lnTo>
                <a:lnTo>
                  <a:pt x="996330" y="68981"/>
                </a:lnTo>
                <a:lnTo>
                  <a:pt x="974229" y="68981"/>
                </a:lnTo>
                <a:lnTo>
                  <a:pt x="974229" y="115751"/>
                </a:lnTo>
                <a:cubicBezTo>
                  <a:pt x="981522" y="113072"/>
                  <a:pt x="988963" y="110356"/>
                  <a:pt x="996554" y="107602"/>
                </a:cubicBezTo>
                <a:cubicBezTo>
                  <a:pt x="997298" y="114151"/>
                  <a:pt x="998116" y="119806"/>
                  <a:pt x="999009" y="124569"/>
                </a:cubicBezTo>
                <a:cubicBezTo>
                  <a:pt x="991642" y="127248"/>
                  <a:pt x="983382" y="130299"/>
                  <a:pt x="974229" y="133722"/>
                </a:cubicBezTo>
                <a:lnTo>
                  <a:pt x="974229" y="222572"/>
                </a:lnTo>
                <a:lnTo>
                  <a:pt x="957486" y="222572"/>
                </a:lnTo>
                <a:lnTo>
                  <a:pt x="957486" y="140084"/>
                </a:lnTo>
                <a:cubicBezTo>
                  <a:pt x="945580" y="144549"/>
                  <a:pt x="932483" y="149572"/>
                  <a:pt x="918196" y="155153"/>
                </a:cubicBezTo>
                <a:lnTo>
                  <a:pt x="914847" y="136177"/>
                </a:lnTo>
                <a:cubicBezTo>
                  <a:pt x="928539" y="131638"/>
                  <a:pt x="942752" y="126801"/>
                  <a:pt x="957486" y="121667"/>
                </a:cubicBezTo>
                <a:lnTo>
                  <a:pt x="957486" y="68981"/>
                </a:lnTo>
                <a:lnTo>
                  <a:pt x="937283" y="68981"/>
                </a:lnTo>
                <a:cubicBezTo>
                  <a:pt x="934306" y="83120"/>
                  <a:pt x="930697" y="96068"/>
                  <a:pt x="926456" y="107826"/>
                </a:cubicBezTo>
                <a:cubicBezTo>
                  <a:pt x="921693" y="104403"/>
                  <a:pt x="916856" y="101128"/>
                  <a:pt x="911945" y="98003"/>
                </a:cubicBezTo>
                <a:cubicBezTo>
                  <a:pt x="920279" y="77613"/>
                  <a:pt x="925562" y="53131"/>
                  <a:pt x="927795" y="24556"/>
                </a:cubicBezTo>
                <a:lnTo>
                  <a:pt x="943868" y="27235"/>
                </a:lnTo>
                <a:cubicBezTo>
                  <a:pt x="942827" y="36537"/>
                  <a:pt x="941561" y="45467"/>
                  <a:pt x="940073" y="54024"/>
                </a:cubicBezTo>
                <a:lnTo>
                  <a:pt x="957486" y="54024"/>
                </a:lnTo>
                <a:close/>
                <a:moveTo>
                  <a:pt x="1497955" y="3348"/>
                </a:moveTo>
                <a:lnTo>
                  <a:pt x="1515368" y="3348"/>
                </a:lnTo>
                <a:lnTo>
                  <a:pt x="1515368" y="41634"/>
                </a:lnTo>
                <a:cubicBezTo>
                  <a:pt x="1535832" y="33523"/>
                  <a:pt x="1556147" y="23738"/>
                  <a:pt x="1576313" y="12278"/>
                </a:cubicBezTo>
                <a:lnTo>
                  <a:pt x="1586359" y="27682"/>
                </a:lnTo>
                <a:cubicBezTo>
                  <a:pt x="1563142" y="39439"/>
                  <a:pt x="1539479" y="50192"/>
                  <a:pt x="1515368" y="59940"/>
                </a:cubicBezTo>
                <a:lnTo>
                  <a:pt x="1515368" y="72777"/>
                </a:lnTo>
                <a:cubicBezTo>
                  <a:pt x="1515368" y="82748"/>
                  <a:pt x="1519312" y="87734"/>
                  <a:pt x="1527200" y="87734"/>
                </a:cubicBezTo>
                <a:lnTo>
                  <a:pt x="1555552" y="87734"/>
                </a:lnTo>
                <a:cubicBezTo>
                  <a:pt x="1564928" y="87734"/>
                  <a:pt x="1570212" y="83864"/>
                  <a:pt x="1571402" y="76125"/>
                </a:cubicBezTo>
                <a:cubicBezTo>
                  <a:pt x="1572444" y="69726"/>
                  <a:pt x="1573337" y="60424"/>
                  <a:pt x="1574081" y="48220"/>
                </a:cubicBezTo>
                <a:cubicBezTo>
                  <a:pt x="1579737" y="50452"/>
                  <a:pt x="1585541" y="52610"/>
                  <a:pt x="1591494" y="54694"/>
                </a:cubicBezTo>
                <a:cubicBezTo>
                  <a:pt x="1590303" y="66600"/>
                  <a:pt x="1589038" y="76274"/>
                  <a:pt x="1587699" y="83715"/>
                </a:cubicBezTo>
                <a:cubicBezTo>
                  <a:pt x="1585466" y="96663"/>
                  <a:pt x="1575421" y="103137"/>
                  <a:pt x="1557561" y="103137"/>
                </a:cubicBezTo>
                <a:lnTo>
                  <a:pt x="1524968" y="103137"/>
                </a:lnTo>
                <a:cubicBezTo>
                  <a:pt x="1506960" y="103137"/>
                  <a:pt x="1497955" y="94208"/>
                  <a:pt x="1497955" y="76348"/>
                </a:cubicBezTo>
                <a:close/>
                <a:moveTo>
                  <a:pt x="1246362" y="3348"/>
                </a:moveTo>
                <a:lnTo>
                  <a:pt x="1263998" y="3348"/>
                </a:lnTo>
                <a:lnTo>
                  <a:pt x="1263998" y="55922"/>
                </a:lnTo>
                <a:lnTo>
                  <a:pt x="1341909" y="41299"/>
                </a:lnTo>
                <a:cubicBezTo>
                  <a:pt x="1340719" y="72702"/>
                  <a:pt x="1339677" y="96961"/>
                  <a:pt x="1338784" y="114076"/>
                </a:cubicBezTo>
                <a:cubicBezTo>
                  <a:pt x="1338188" y="127471"/>
                  <a:pt x="1335361" y="137070"/>
                  <a:pt x="1330301" y="142875"/>
                </a:cubicBezTo>
                <a:cubicBezTo>
                  <a:pt x="1325240" y="148232"/>
                  <a:pt x="1316311" y="150911"/>
                  <a:pt x="1303512" y="150911"/>
                </a:cubicBezTo>
                <a:cubicBezTo>
                  <a:pt x="1296219" y="150911"/>
                  <a:pt x="1288257" y="150762"/>
                  <a:pt x="1279625" y="150465"/>
                </a:cubicBezTo>
                <a:cubicBezTo>
                  <a:pt x="1278732" y="144809"/>
                  <a:pt x="1277467" y="138559"/>
                  <a:pt x="1275829" y="131712"/>
                </a:cubicBezTo>
                <a:cubicBezTo>
                  <a:pt x="1282824" y="132605"/>
                  <a:pt x="1291754" y="133201"/>
                  <a:pt x="1302619" y="133498"/>
                </a:cubicBezTo>
                <a:cubicBezTo>
                  <a:pt x="1309911" y="133647"/>
                  <a:pt x="1314748" y="132233"/>
                  <a:pt x="1317129" y="129257"/>
                </a:cubicBezTo>
                <a:cubicBezTo>
                  <a:pt x="1319511" y="126429"/>
                  <a:pt x="1320924" y="120922"/>
                  <a:pt x="1321371" y="112737"/>
                </a:cubicBezTo>
                <a:cubicBezTo>
                  <a:pt x="1322413" y="95026"/>
                  <a:pt x="1323157" y="78209"/>
                  <a:pt x="1323603" y="62284"/>
                </a:cubicBezTo>
                <a:lnTo>
                  <a:pt x="1263998" y="73446"/>
                </a:lnTo>
                <a:lnTo>
                  <a:pt x="1263998" y="173905"/>
                </a:lnTo>
                <a:lnTo>
                  <a:pt x="1246362" y="173905"/>
                </a:lnTo>
                <a:lnTo>
                  <a:pt x="1246362" y="76795"/>
                </a:lnTo>
                <a:lnTo>
                  <a:pt x="1193676" y="86618"/>
                </a:lnTo>
                <a:lnTo>
                  <a:pt x="1193676" y="177700"/>
                </a:lnTo>
                <a:cubicBezTo>
                  <a:pt x="1193676" y="190202"/>
                  <a:pt x="1200150" y="196453"/>
                  <a:pt x="1213098" y="196453"/>
                </a:cubicBezTo>
                <a:lnTo>
                  <a:pt x="1317353" y="196453"/>
                </a:lnTo>
                <a:cubicBezTo>
                  <a:pt x="1332087" y="196453"/>
                  <a:pt x="1340346" y="191095"/>
                  <a:pt x="1342132" y="180379"/>
                </a:cubicBezTo>
                <a:cubicBezTo>
                  <a:pt x="1344067" y="170557"/>
                  <a:pt x="1345481" y="159395"/>
                  <a:pt x="1346374" y="146893"/>
                </a:cubicBezTo>
                <a:cubicBezTo>
                  <a:pt x="1352625" y="149423"/>
                  <a:pt x="1359024" y="151730"/>
                  <a:pt x="1365573" y="153813"/>
                </a:cubicBezTo>
                <a:cubicBezTo>
                  <a:pt x="1363489" y="167803"/>
                  <a:pt x="1361480" y="178965"/>
                  <a:pt x="1359545" y="187300"/>
                </a:cubicBezTo>
                <a:cubicBezTo>
                  <a:pt x="1355825" y="204862"/>
                  <a:pt x="1343100" y="213642"/>
                  <a:pt x="1321371" y="213642"/>
                </a:cubicBezTo>
                <a:lnTo>
                  <a:pt x="1209527" y="213642"/>
                </a:lnTo>
                <a:cubicBezTo>
                  <a:pt x="1187202" y="213642"/>
                  <a:pt x="1176040" y="202927"/>
                  <a:pt x="1176040" y="181496"/>
                </a:cubicBezTo>
                <a:lnTo>
                  <a:pt x="1176040" y="89966"/>
                </a:lnTo>
                <a:lnTo>
                  <a:pt x="1145903" y="95547"/>
                </a:lnTo>
                <a:lnTo>
                  <a:pt x="1143000" y="78581"/>
                </a:lnTo>
                <a:lnTo>
                  <a:pt x="1176040" y="72442"/>
                </a:lnTo>
                <a:lnTo>
                  <a:pt x="1176040" y="28798"/>
                </a:lnTo>
                <a:lnTo>
                  <a:pt x="1193676" y="28798"/>
                </a:lnTo>
                <a:lnTo>
                  <a:pt x="1193676" y="69093"/>
                </a:lnTo>
                <a:lnTo>
                  <a:pt x="1246362" y="59270"/>
                </a:lnTo>
                <a:close/>
                <a:moveTo>
                  <a:pt x="39738" y="3125"/>
                </a:moveTo>
                <a:lnTo>
                  <a:pt x="58490" y="5804"/>
                </a:lnTo>
                <a:cubicBezTo>
                  <a:pt x="55960" y="20984"/>
                  <a:pt x="53281" y="35495"/>
                  <a:pt x="50453" y="49336"/>
                </a:cubicBezTo>
                <a:lnTo>
                  <a:pt x="99790" y="49336"/>
                </a:lnTo>
                <a:lnTo>
                  <a:pt x="99790" y="65856"/>
                </a:lnTo>
                <a:cubicBezTo>
                  <a:pt x="95399" y="106412"/>
                  <a:pt x="86730" y="137591"/>
                  <a:pt x="73782" y="159395"/>
                </a:cubicBezTo>
                <a:cubicBezTo>
                  <a:pt x="85465" y="168845"/>
                  <a:pt x="97780" y="178965"/>
                  <a:pt x="110729" y="189755"/>
                </a:cubicBezTo>
                <a:lnTo>
                  <a:pt x="96888" y="204489"/>
                </a:lnTo>
                <a:cubicBezTo>
                  <a:pt x="85502" y="193923"/>
                  <a:pt x="74377" y="183840"/>
                  <a:pt x="63513" y="174240"/>
                </a:cubicBezTo>
                <a:cubicBezTo>
                  <a:pt x="49077" y="193141"/>
                  <a:pt x="31478" y="209178"/>
                  <a:pt x="10716" y="222349"/>
                </a:cubicBezTo>
                <a:cubicBezTo>
                  <a:pt x="7740" y="217586"/>
                  <a:pt x="4168" y="212303"/>
                  <a:pt x="0" y="206499"/>
                </a:cubicBezTo>
                <a:cubicBezTo>
                  <a:pt x="20241" y="194295"/>
                  <a:pt x="36947" y="179635"/>
                  <a:pt x="50118" y="162520"/>
                </a:cubicBezTo>
                <a:cubicBezTo>
                  <a:pt x="36873" y="151135"/>
                  <a:pt x="24111" y="140568"/>
                  <a:pt x="11832" y="130820"/>
                </a:cubicBezTo>
                <a:cubicBezTo>
                  <a:pt x="18083" y="110207"/>
                  <a:pt x="23590" y="88701"/>
                  <a:pt x="28352" y="66303"/>
                </a:cubicBezTo>
                <a:lnTo>
                  <a:pt x="893" y="66303"/>
                </a:lnTo>
                <a:lnTo>
                  <a:pt x="893" y="49336"/>
                </a:lnTo>
                <a:lnTo>
                  <a:pt x="31812" y="49336"/>
                </a:lnTo>
                <a:cubicBezTo>
                  <a:pt x="34789" y="34305"/>
                  <a:pt x="37431" y="18901"/>
                  <a:pt x="39738" y="3125"/>
                </a:cubicBezTo>
                <a:close/>
                <a:moveTo>
                  <a:pt x="1724993" y="2009"/>
                </a:moveTo>
                <a:lnTo>
                  <a:pt x="1742629" y="7143"/>
                </a:lnTo>
                <a:cubicBezTo>
                  <a:pt x="1738462" y="19124"/>
                  <a:pt x="1734183" y="30584"/>
                  <a:pt x="1729792" y="41523"/>
                </a:cubicBezTo>
                <a:lnTo>
                  <a:pt x="1820094" y="41523"/>
                </a:lnTo>
                <a:lnTo>
                  <a:pt x="1820094" y="58043"/>
                </a:lnTo>
                <a:lnTo>
                  <a:pt x="1793975" y="58043"/>
                </a:lnTo>
                <a:cubicBezTo>
                  <a:pt x="1789956" y="106263"/>
                  <a:pt x="1779129" y="141982"/>
                  <a:pt x="1761493" y="165199"/>
                </a:cubicBezTo>
                <a:cubicBezTo>
                  <a:pt x="1775929" y="180603"/>
                  <a:pt x="1796579" y="192881"/>
                  <a:pt x="1823443" y="202034"/>
                </a:cubicBezTo>
                <a:cubicBezTo>
                  <a:pt x="1819127" y="206201"/>
                  <a:pt x="1814438" y="212005"/>
                  <a:pt x="1809378" y="219447"/>
                </a:cubicBezTo>
                <a:cubicBezTo>
                  <a:pt x="1783780" y="207243"/>
                  <a:pt x="1763949" y="193699"/>
                  <a:pt x="1749884" y="178817"/>
                </a:cubicBezTo>
                <a:cubicBezTo>
                  <a:pt x="1734704" y="194295"/>
                  <a:pt x="1711970" y="209029"/>
                  <a:pt x="1681684" y="223019"/>
                </a:cubicBezTo>
                <a:cubicBezTo>
                  <a:pt x="1678112" y="217810"/>
                  <a:pt x="1673721" y="212526"/>
                  <a:pt x="1668513" y="207168"/>
                </a:cubicBezTo>
                <a:cubicBezTo>
                  <a:pt x="1699692" y="194146"/>
                  <a:pt x="1722872" y="179933"/>
                  <a:pt x="1738052" y="164529"/>
                </a:cubicBezTo>
                <a:cubicBezTo>
                  <a:pt x="1724286" y="145405"/>
                  <a:pt x="1714835" y="119769"/>
                  <a:pt x="1709701" y="87622"/>
                </a:cubicBezTo>
                <a:cubicBezTo>
                  <a:pt x="1705906" y="95436"/>
                  <a:pt x="1702073" y="102914"/>
                  <a:pt x="1698204" y="110058"/>
                </a:cubicBezTo>
                <a:cubicBezTo>
                  <a:pt x="1694483" y="104700"/>
                  <a:pt x="1690762" y="100012"/>
                  <a:pt x="1687042" y="95994"/>
                </a:cubicBezTo>
                <a:cubicBezTo>
                  <a:pt x="1701180" y="70246"/>
                  <a:pt x="1713831" y="38918"/>
                  <a:pt x="1724993" y="2009"/>
                </a:cubicBezTo>
                <a:close/>
                <a:moveTo>
                  <a:pt x="1028031" y="2009"/>
                </a:moveTo>
                <a:lnTo>
                  <a:pt x="1044327" y="6920"/>
                </a:lnTo>
                <a:cubicBezTo>
                  <a:pt x="1040086" y="18752"/>
                  <a:pt x="1035844" y="29765"/>
                  <a:pt x="1031603" y="39960"/>
                </a:cubicBezTo>
                <a:lnTo>
                  <a:pt x="1128490" y="39960"/>
                </a:lnTo>
                <a:cubicBezTo>
                  <a:pt x="1125513" y="99938"/>
                  <a:pt x="1123057" y="145851"/>
                  <a:pt x="1121123" y="177700"/>
                </a:cubicBezTo>
                <a:cubicBezTo>
                  <a:pt x="1119485" y="202555"/>
                  <a:pt x="1107579" y="214982"/>
                  <a:pt x="1085404" y="214982"/>
                </a:cubicBezTo>
                <a:cubicBezTo>
                  <a:pt x="1077069" y="214982"/>
                  <a:pt x="1067247" y="214759"/>
                  <a:pt x="1055936" y="214312"/>
                </a:cubicBezTo>
                <a:cubicBezTo>
                  <a:pt x="1055192" y="208805"/>
                  <a:pt x="1054150" y="202480"/>
                  <a:pt x="1052810" y="195337"/>
                </a:cubicBezTo>
                <a:cubicBezTo>
                  <a:pt x="1065759" y="196825"/>
                  <a:pt x="1076028" y="197569"/>
                  <a:pt x="1083618" y="197569"/>
                </a:cubicBezTo>
                <a:cubicBezTo>
                  <a:pt x="1095673" y="197569"/>
                  <a:pt x="1102296" y="190723"/>
                  <a:pt x="1103487" y="177031"/>
                </a:cubicBezTo>
                <a:cubicBezTo>
                  <a:pt x="1106165" y="145628"/>
                  <a:pt x="1108547" y="105221"/>
                  <a:pt x="1110630" y="55810"/>
                </a:cubicBezTo>
                <a:lnTo>
                  <a:pt x="1093552" y="55810"/>
                </a:lnTo>
                <a:cubicBezTo>
                  <a:pt x="1089683" y="93761"/>
                  <a:pt x="1083395" y="123676"/>
                  <a:pt x="1074688" y="145554"/>
                </a:cubicBezTo>
                <a:cubicBezTo>
                  <a:pt x="1062782" y="173831"/>
                  <a:pt x="1042541" y="198090"/>
                  <a:pt x="1013966" y="218330"/>
                </a:cubicBezTo>
                <a:cubicBezTo>
                  <a:pt x="1010692" y="213717"/>
                  <a:pt x="1006897" y="209178"/>
                  <a:pt x="1002581" y="204713"/>
                </a:cubicBezTo>
                <a:cubicBezTo>
                  <a:pt x="1030412" y="185067"/>
                  <a:pt x="1049685" y="162520"/>
                  <a:pt x="1060401" y="137070"/>
                </a:cubicBezTo>
                <a:cubicBezTo>
                  <a:pt x="1069033" y="116160"/>
                  <a:pt x="1074577" y="89073"/>
                  <a:pt x="1077032" y="55810"/>
                </a:cubicBezTo>
                <a:lnTo>
                  <a:pt x="1057164" y="55810"/>
                </a:lnTo>
                <a:cubicBezTo>
                  <a:pt x="1053145" y="84236"/>
                  <a:pt x="1047155" y="107081"/>
                  <a:pt x="1039193" y="124346"/>
                </a:cubicBezTo>
                <a:cubicBezTo>
                  <a:pt x="1029370" y="143842"/>
                  <a:pt x="1015901" y="161329"/>
                  <a:pt x="998786" y="176807"/>
                </a:cubicBezTo>
                <a:cubicBezTo>
                  <a:pt x="995065" y="172045"/>
                  <a:pt x="991196" y="167654"/>
                  <a:pt x="987177" y="163636"/>
                </a:cubicBezTo>
                <a:cubicBezTo>
                  <a:pt x="1004144" y="148902"/>
                  <a:pt x="1016720" y="133424"/>
                  <a:pt x="1024905" y="117202"/>
                </a:cubicBezTo>
                <a:cubicBezTo>
                  <a:pt x="1032868" y="100682"/>
                  <a:pt x="1038151" y="80218"/>
                  <a:pt x="1040755" y="55810"/>
                </a:cubicBezTo>
                <a:lnTo>
                  <a:pt x="1024682" y="55810"/>
                </a:lnTo>
                <a:cubicBezTo>
                  <a:pt x="1017092" y="72702"/>
                  <a:pt x="1009501" y="87064"/>
                  <a:pt x="1001911" y="98896"/>
                </a:cubicBezTo>
                <a:cubicBezTo>
                  <a:pt x="998191" y="96366"/>
                  <a:pt x="993428" y="93538"/>
                  <a:pt x="987624" y="90413"/>
                </a:cubicBezTo>
                <a:cubicBezTo>
                  <a:pt x="1002358" y="67791"/>
                  <a:pt x="1015827" y="38323"/>
                  <a:pt x="1028031" y="2009"/>
                </a:cubicBezTo>
                <a:close/>
                <a:moveTo>
                  <a:pt x="1939305" y="1339"/>
                </a:moveTo>
                <a:cubicBezTo>
                  <a:pt x="1946598" y="12650"/>
                  <a:pt x="1951658" y="20984"/>
                  <a:pt x="1954486" y="26342"/>
                </a:cubicBezTo>
                <a:lnTo>
                  <a:pt x="1945891" y="30807"/>
                </a:lnTo>
                <a:lnTo>
                  <a:pt x="2047354" y="30807"/>
                </a:lnTo>
                <a:lnTo>
                  <a:pt x="2047354" y="46657"/>
                </a:lnTo>
                <a:lnTo>
                  <a:pt x="1975247" y="46657"/>
                </a:lnTo>
                <a:lnTo>
                  <a:pt x="1975247" y="108719"/>
                </a:lnTo>
                <a:lnTo>
                  <a:pt x="1958058" y="108719"/>
                </a:lnTo>
                <a:lnTo>
                  <a:pt x="1958058" y="46657"/>
                </a:lnTo>
                <a:lnTo>
                  <a:pt x="1922116" y="46657"/>
                </a:lnTo>
                <a:lnTo>
                  <a:pt x="1922116" y="109165"/>
                </a:lnTo>
                <a:lnTo>
                  <a:pt x="1904926" y="109165"/>
                </a:lnTo>
                <a:lnTo>
                  <a:pt x="1904926" y="46657"/>
                </a:lnTo>
                <a:lnTo>
                  <a:pt x="1834158" y="46657"/>
                </a:lnTo>
                <a:lnTo>
                  <a:pt x="1834158" y="30807"/>
                </a:lnTo>
                <a:lnTo>
                  <a:pt x="1935957" y="30807"/>
                </a:lnTo>
                <a:cubicBezTo>
                  <a:pt x="1931343" y="22473"/>
                  <a:pt x="1927101" y="15255"/>
                  <a:pt x="1923232" y="9153"/>
                </a:cubicBezTo>
                <a:close/>
                <a:moveTo>
                  <a:pt x="1418481" y="0"/>
                </a:moveTo>
                <a:lnTo>
                  <a:pt x="1436117" y="6474"/>
                </a:lnTo>
                <a:cubicBezTo>
                  <a:pt x="1423765" y="24333"/>
                  <a:pt x="1410742" y="41225"/>
                  <a:pt x="1397050" y="57150"/>
                </a:cubicBezTo>
                <a:cubicBezTo>
                  <a:pt x="1419374" y="55736"/>
                  <a:pt x="1439652" y="54285"/>
                  <a:pt x="1457883" y="52796"/>
                </a:cubicBezTo>
                <a:cubicBezTo>
                  <a:pt x="1453195" y="45727"/>
                  <a:pt x="1448172" y="38472"/>
                  <a:pt x="1442815" y="31030"/>
                </a:cubicBezTo>
                <a:lnTo>
                  <a:pt x="1456656" y="22324"/>
                </a:lnTo>
                <a:cubicBezTo>
                  <a:pt x="1470199" y="39886"/>
                  <a:pt x="1481956" y="56778"/>
                  <a:pt x="1491928" y="73000"/>
                </a:cubicBezTo>
                <a:cubicBezTo>
                  <a:pt x="1486272" y="76869"/>
                  <a:pt x="1481138" y="80292"/>
                  <a:pt x="1476524" y="83269"/>
                </a:cubicBezTo>
                <a:cubicBezTo>
                  <a:pt x="1473622" y="78134"/>
                  <a:pt x="1470534" y="72888"/>
                  <a:pt x="1467260" y="67530"/>
                </a:cubicBezTo>
                <a:cubicBezTo>
                  <a:pt x="1430871" y="70209"/>
                  <a:pt x="1401738" y="72628"/>
                  <a:pt x="1379860" y="74786"/>
                </a:cubicBezTo>
                <a:lnTo>
                  <a:pt x="1372717" y="56033"/>
                </a:lnTo>
                <a:cubicBezTo>
                  <a:pt x="1379265" y="52462"/>
                  <a:pt x="1386483" y="45764"/>
                  <a:pt x="1394371" y="35942"/>
                </a:cubicBezTo>
                <a:cubicBezTo>
                  <a:pt x="1402557" y="25226"/>
                  <a:pt x="1410593" y="13245"/>
                  <a:pt x="141848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25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0282" y="1261340"/>
            <a:ext cx="3991436" cy="4772025"/>
            <a:chOff x="1785257" y="1085189"/>
            <a:chExt cx="3991436" cy="477202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16"/>
            <a:stretch>
              <a:fillRect/>
            </a:stretch>
          </p:blipFill>
          <p:spPr>
            <a:xfrm>
              <a:off x="1785257" y="1085189"/>
              <a:ext cx="3991436" cy="4772025"/>
            </a:xfrm>
            <a:custGeom>
              <a:avLst/>
              <a:gdLst>
                <a:gd name="connsiteX0" fmla="*/ 0 w 3991436"/>
                <a:gd name="connsiteY0" fmla="*/ 0 h 4772025"/>
                <a:gd name="connsiteX1" fmla="*/ 3991436 w 3991436"/>
                <a:gd name="connsiteY1" fmla="*/ 0 h 4772025"/>
                <a:gd name="connsiteX2" fmla="*/ 3991436 w 3991436"/>
                <a:gd name="connsiteY2" fmla="*/ 4772025 h 4772025"/>
                <a:gd name="connsiteX3" fmla="*/ 0 w 3991436"/>
                <a:gd name="connsiteY3" fmla="*/ 4772025 h 477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436" h="4772025">
                  <a:moveTo>
                    <a:pt x="0" y="0"/>
                  </a:moveTo>
                  <a:lnTo>
                    <a:pt x="3991436" y="0"/>
                  </a:lnTo>
                  <a:lnTo>
                    <a:pt x="3991436" y="4772025"/>
                  </a:lnTo>
                  <a:lnTo>
                    <a:pt x="0" y="4772025"/>
                  </a:lnTo>
                  <a:close/>
                </a:path>
              </a:pathLst>
            </a:custGeom>
          </p:spPr>
        </p:pic>
        <p:cxnSp>
          <p:nvCxnSpPr>
            <p:cNvPr id="20" name="line01"/>
            <p:cNvCxnSpPr/>
            <p:nvPr/>
          </p:nvCxnSpPr>
          <p:spPr>
            <a:xfrm>
              <a:off x="4251964" y="1085189"/>
              <a:ext cx="0" cy="4772025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line01"/>
            <p:cNvCxnSpPr/>
            <p:nvPr/>
          </p:nvCxnSpPr>
          <p:spPr>
            <a:xfrm>
              <a:off x="1785257" y="4034300"/>
              <a:ext cx="3991435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828443" y="1537854"/>
            <a:ext cx="4276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0" dirty="0" smtClean="0">
                <a:solidFill>
                  <a:schemeClr val="bg1"/>
                </a:solidFill>
                <a:effectLst/>
                <a:latin typeface="Chiller" panose="04020404031007020602" pitchFamily="82" charset="0"/>
              </a:rPr>
              <a:t>1</a:t>
            </a:r>
            <a:endParaRPr lang="en-US" altLang="zh-CN" sz="18000" dirty="0">
              <a:solidFill>
                <a:schemeClr val="bg1"/>
              </a:solidFill>
              <a:effectLst/>
              <a:latin typeface="Chiller" panose="040204040310070206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87899" y="3116264"/>
            <a:ext cx="427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effectLst/>
                <a:latin typeface="Chiller" panose="04020404031007020602" pitchFamily="82" charset="0"/>
              </a:rPr>
              <a:t>2</a:t>
            </a:r>
            <a:endParaRPr lang="en-US" altLang="zh-CN" sz="12000" dirty="0">
              <a:solidFill>
                <a:schemeClr val="bg1"/>
              </a:solidFill>
              <a:effectLst/>
              <a:latin typeface="Chiller" panose="04020404031007020602" pitchFamily="82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483898" y="4400176"/>
            <a:ext cx="427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effectLst/>
                <a:latin typeface="Chiller" panose="04020404031007020602" pitchFamily="82" charset="0"/>
              </a:rPr>
              <a:t>3</a:t>
            </a:r>
            <a:endParaRPr lang="en-US" altLang="zh-CN" sz="12000" dirty="0">
              <a:solidFill>
                <a:schemeClr val="bg1"/>
              </a:solidFill>
              <a:effectLst/>
              <a:latin typeface="Chiller" panose="04020404031007020602" pitchFamily="8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18242" y="2735161"/>
            <a:ext cx="3406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If small potatoes can </a:t>
            </a:r>
            <a:r>
              <a:rPr lang="en-US" altLang="zh-CN" sz="1200" dirty="0" smtClean="0">
                <a:solidFill>
                  <a:schemeClr val="bg1"/>
                </a:solidFill>
              </a:rPr>
              <a:t>also make </a:t>
            </a:r>
            <a:r>
              <a:rPr lang="en-US" altLang="zh-CN" sz="1200" dirty="0">
                <a:solidFill>
                  <a:schemeClr val="bg1"/>
                </a:solidFill>
              </a:rPr>
              <a:t>history 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endParaRPr lang="en-US" altLang="zh-CN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67250" y="727411"/>
            <a:ext cx="34063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小人物 </a:t>
            </a:r>
            <a:r>
              <a:rPr lang="zh-CN" altLang="en-US" sz="2000" dirty="0" smtClean="0">
                <a:solidFill>
                  <a:srgbClr val="84A2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84A2AA"/>
                </a:solidFill>
              </a:rPr>
              <a:t>small </a:t>
            </a:r>
            <a:r>
              <a:rPr lang="en-US" altLang="zh-CN" sz="1400" dirty="0">
                <a:solidFill>
                  <a:srgbClr val="84A2AA"/>
                </a:solidFill>
              </a:rPr>
              <a:t>potatoes </a:t>
            </a:r>
            <a:r>
              <a:rPr lang="en-US" altLang="zh-CN" sz="1400" dirty="0" smtClean="0">
                <a:solidFill>
                  <a:srgbClr val="84A2AA"/>
                </a:solidFill>
              </a:rPr>
              <a:t> </a:t>
            </a:r>
            <a:endParaRPr lang="en-US" altLang="zh-CN" sz="1400" dirty="0">
              <a:solidFill>
                <a:srgbClr val="84A2AA"/>
              </a:solidFill>
              <a:effectLst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5064369" y="858129"/>
            <a:ext cx="1209822" cy="1969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2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t="11200" r="58704" b="14308"/>
          <a:stretch>
            <a:fillRect/>
          </a:stretch>
        </p:blipFill>
        <p:spPr>
          <a:xfrm>
            <a:off x="4088963" y="1577446"/>
            <a:ext cx="1269206" cy="3554769"/>
          </a:xfrm>
          <a:custGeom>
            <a:avLst/>
            <a:gdLst/>
            <a:ahLst/>
            <a:cxnLst/>
            <a:rect l="l" t="t" r="r" b="b"/>
            <a:pathLst>
              <a:path w="1269206" h="3554769">
                <a:moveTo>
                  <a:pt x="260286" y="421417"/>
                </a:moveTo>
                <a:lnTo>
                  <a:pt x="304906" y="453642"/>
                </a:lnTo>
                <a:lnTo>
                  <a:pt x="309864" y="493305"/>
                </a:lnTo>
                <a:lnTo>
                  <a:pt x="280117" y="523052"/>
                </a:lnTo>
                <a:lnTo>
                  <a:pt x="230539" y="532968"/>
                </a:lnTo>
                <a:lnTo>
                  <a:pt x="188397" y="488347"/>
                </a:lnTo>
                <a:lnTo>
                  <a:pt x="203271" y="441248"/>
                </a:lnTo>
                <a:close/>
                <a:moveTo>
                  <a:pt x="909762" y="0"/>
                </a:moveTo>
                <a:lnTo>
                  <a:pt x="991567" y="4958"/>
                </a:lnTo>
                <a:lnTo>
                  <a:pt x="1073371" y="32226"/>
                </a:lnTo>
                <a:lnTo>
                  <a:pt x="1147739" y="66931"/>
                </a:lnTo>
                <a:lnTo>
                  <a:pt x="1214669" y="116510"/>
                </a:lnTo>
                <a:lnTo>
                  <a:pt x="1259290" y="183440"/>
                </a:lnTo>
                <a:lnTo>
                  <a:pt x="1269206" y="240456"/>
                </a:lnTo>
                <a:lnTo>
                  <a:pt x="1269206" y="299950"/>
                </a:lnTo>
                <a:lnTo>
                  <a:pt x="1259290" y="329697"/>
                </a:lnTo>
                <a:lnTo>
                  <a:pt x="1259290" y="381754"/>
                </a:lnTo>
                <a:lnTo>
                  <a:pt x="1244417" y="421417"/>
                </a:lnTo>
                <a:lnTo>
                  <a:pt x="1219627" y="508179"/>
                </a:lnTo>
                <a:lnTo>
                  <a:pt x="1219627" y="570152"/>
                </a:lnTo>
                <a:lnTo>
                  <a:pt x="1194838" y="609814"/>
                </a:lnTo>
                <a:lnTo>
                  <a:pt x="1214669" y="701534"/>
                </a:lnTo>
                <a:lnTo>
                  <a:pt x="1214669" y="803170"/>
                </a:lnTo>
                <a:lnTo>
                  <a:pt x="1189880" y="909764"/>
                </a:lnTo>
                <a:lnTo>
                  <a:pt x="1167570" y="1132866"/>
                </a:lnTo>
                <a:lnTo>
                  <a:pt x="1147739" y="1234502"/>
                </a:lnTo>
                <a:lnTo>
                  <a:pt x="1152696" y="1360927"/>
                </a:lnTo>
                <a:lnTo>
                  <a:pt x="1142781" y="1482394"/>
                </a:lnTo>
                <a:lnTo>
                  <a:pt x="1142781" y="1588987"/>
                </a:lnTo>
                <a:lnTo>
                  <a:pt x="1147739" y="1680707"/>
                </a:lnTo>
                <a:lnTo>
                  <a:pt x="1132865" y="1782343"/>
                </a:lnTo>
                <a:lnTo>
                  <a:pt x="1127907" y="1869105"/>
                </a:lnTo>
                <a:lnTo>
                  <a:pt x="1127907" y="2005445"/>
                </a:lnTo>
                <a:lnTo>
                  <a:pt x="1103118" y="2097165"/>
                </a:lnTo>
                <a:lnTo>
                  <a:pt x="1103118" y="2193843"/>
                </a:lnTo>
                <a:lnTo>
                  <a:pt x="1083287" y="2310352"/>
                </a:lnTo>
                <a:lnTo>
                  <a:pt x="1060976" y="2407030"/>
                </a:lnTo>
                <a:lnTo>
                  <a:pt x="1036187" y="2615259"/>
                </a:lnTo>
                <a:lnTo>
                  <a:pt x="1031229" y="2736726"/>
                </a:lnTo>
                <a:lnTo>
                  <a:pt x="1026272" y="2788784"/>
                </a:lnTo>
                <a:lnTo>
                  <a:pt x="1001482" y="2823488"/>
                </a:lnTo>
                <a:lnTo>
                  <a:pt x="1026272" y="2900335"/>
                </a:lnTo>
                <a:lnTo>
                  <a:pt x="1016356" y="3011886"/>
                </a:lnTo>
                <a:lnTo>
                  <a:pt x="1026272" y="3133353"/>
                </a:lnTo>
                <a:lnTo>
                  <a:pt x="1026272" y="3244905"/>
                </a:lnTo>
                <a:lnTo>
                  <a:pt x="1031229" y="3289525"/>
                </a:lnTo>
                <a:lnTo>
                  <a:pt x="1026272" y="3321751"/>
                </a:lnTo>
                <a:lnTo>
                  <a:pt x="1056019" y="3386203"/>
                </a:lnTo>
                <a:lnTo>
                  <a:pt x="1073371" y="3443218"/>
                </a:lnTo>
                <a:lnTo>
                  <a:pt x="1056019" y="3529980"/>
                </a:lnTo>
                <a:lnTo>
                  <a:pt x="1031229" y="3554769"/>
                </a:lnTo>
                <a:lnTo>
                  <a:pt x="991567" y="3554769"/>
                </a:lnTo>
                <a:lnTo>
                  <a:pt x="959341" y="3529980"/>
                </a:lnTo>
                <a:lnTo>
                  <a:pt x="929594" y="3433302"/>
                </a:lnTo>
                <a:lnTo>
                  <a:pt x="909762" y="3346540"/>
                </a:lnTo>
                <a:lnTo>
                  <a:pt x="889931" y="3205242"/>
                </a:lnTo>
                <a:lnTo>
                  <a:pt x="884973" y="3108564"/>
                </a:lnTo>
                <a:lnTo>
                  <a:pt x="870100" y="2944955"/>
                </a:lnTo>
                <a:lnTo>
                  <a:pt x="875058" y="2783826"/>
                </a:lnTo>
                <a:lnTo>
                  <a:pt x="875058" y="2620217"/>
                </a:lnTo>
                <a:lnTo>
                  <a:pt x="889931" y="2411988"/>
                </a:lnTo>
                <a:lnTo>
                  <a:pt x="889931" y="1936036"/>
                </a:lnTo>
                <a:lnTo>
                  <a:pt x="870100" y="1737722"/>
                </a:lnTo>
                <a:lnTo>
                  <a:pt x="842832" y="1574113"/>
                </a:lnTo>
                <a:lnTo>
                  <a:pt x="827958" y="1422900"/>
                </a:lnTo>
                <a:lnTo>
                  <a:pt x="798211" y="1284080"/>
                </a:lnTo>
                <a:lnTo>
                  <a:pt x="778380" y="1147740"/>
                </a:lnTo>
                <a:lnTo>
                  <a:pt x="773422" y="986610"/>
                </a:lnTo>
                <a:lnTo>
                  <a:pt x="778380" y="899848"/>
                </a:lnTo>
                <a:lnTo>
                  <a:pt x="773422" y="827959"/>
                </a:lnTo>
                <a:lnTo>
                  <a:pt x="758548" y="798212"/>
                </a:lnTo>
                <a:lnTo>
                  <a:pt x="726323" y="778381"/>
                </a:lnTo>
                <a:lnTo>
                  <a:pt x="651955" y="798212"/>
                </a:lnTo>
                <a:lnTo>
                  <a:pt x="585024" y="837875"/>
                </a:lnTo>
                <a:lnTo>
                  <a:pt x="532967" y="899848"/>
                </a:lnTo>
                <a:lnTo>
                  <a:pt x="468515" y="954384"/>
                </a:lnTo>
                <a:lnTo>
                  <a:pt x="356964" y="1103119"/>
                </a:lnTo>
                <a:lnTo>
                  <a:pt x="304906" y="1177487"/>
                </a:lnTo>
                <a:lnTo>
                  <a:pt x="290033" y="1224586"/>
                </a:lnTo>
                <a:lnTo>
                  <a:pt x="265244" y="1264249"/>
                </a:lnTo>
                <a:lnTo>
                  <a:pt x="230539" y="1331180"/>
                </a:lnTo>
                <a:lnTo>
                  <a:pt x="148735" y="1375800"/>
                </a:lnTo>
                <a:lnTo>
                  <a:pt x="101635" y="1385716"/>
                </a:lnTo>
                <a:lnTo>
                  <a:pt x="52057" y="1380758"/>
                </a:lnTo>
                <a:lnTo>
                  <a:pt x="27268" y="1355969"/>
                </a:lnTo>
                <a:lnTo>
                  <a:pt x="4957" y="1311348"/>
                </a:lnTo>
                <a:lnTo>
                  <a:pt x="0" y="1249375"/>
                </a:lnTo>
                <a:lnTo>
                  <a:pt x="17352" y="1189881"/>
                </a:lnTo>
                <a:lnTo>
                  <a:pt x="52057" y="1108077"/>
                </a:lnTo>
                <a:lnTo>
                  <a:pt x="76846" y="1060978"/>
                </a:lnTo>
                <a:lnTo>
                  <a:pt x="101635" y="964300"/>
                </a:lnTo>
                <a:lnTo>
                  <a:pt x="116509" y="884974"/>
                </a:lnTo>
                <a:lnTo>
                  <a:pt x="148735" y="813086"/>
                </a:lnTo>
                <a:lnTo>
                  <a:pt x="218144" y="721366"/>
                </a:lnTo>
                <a:lnTo>
                  <a:pt x="280117" y="681703"/>
                </a:lnTo>
                <a:lnTo>
                  <a:pt x="347048" y="609814"/>
                </a:lnTo>
                <a:lnTo>
                  <a:pt x="376795" y="570152"/>
                </a:lnTo>
                <a:lnTo>
                  <a:pt x="396626" y="523052"/>
                </a:lnTo>
                <a:lnTo>
                  <a:pt x="396626" y="488347"/>
                </a:lnTo>
                <a:lnTo>
                  <a:pt x="421416" y="426374"/>
                </a:lnTo>
                <a:lnTo>
                  <a:pt x="448684" y="396627"/>
                </a:lnTo>
                <a:lnTo>
                  <a:pt x="498262" y="356965"/>
                </a:lnTo>
                <a:lnTo>
                  <a:pt x="537925" y="334654"/>
                </a:lnTo>
                <a:lnTo>
                  <a:pt x="656913" y="188398"/>
                </a:lnTo>
                <a:lnTo>
                  <a:pt x="701533" y="116510"/>
                </a:lnTo>
                <a:lnTo>
                  <a:pt x="731280" y="66931"/>
                </a:lnTo>
                <a:lnTo>
                  <a:pt x="773422" y="52058"/>
                </a:lnTo>
                <a:lnTo>
                  <a:pt x="823000" y="14874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/>
        </p:nvSpPr>
        <p:spPr>
          <a:xfrm>
            <a:off x="5507459" y="4762883"/>
            <a:ext cx="45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646F"/>
                </a:solidFill>
              </a:rPr>
              <a:t>If small potatoes can </a:t>
            </a:r>
            <a:r>
              <a:rPr lang="en-US" altLang="zh-CN" dirty="0" smtClean="0">
                <a:solidFill>
                  <a:srgbClr val="4D646F"/>
                </a:solidFill>
              </a:rPr>
              <a:t>also make </a:t>
            </a:r>
            <a:r>
              <a:rPr lang="en-US" altLang="zh-CN" dirty="0">
                <a:solidFill>
                  <a:srgbClr val="4D646F"/>
                </a:solidFill>
              </a:rPr>
              <a:t>history </a:t>
            </a:r>
            <a:endParaRPr lang="en-US" altLang="zh-CN" dirty="0">
              <a:solidFill>
                <a:srgbClr val="4D646F"/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7459" y="4239663"/>
            <a:ext cx="457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D646F"/>
                </a:solidFill>
                <a:effectLst/>
              </a:rPr>
              <a:t>PART ONE</a:t>
            </a:r>
            <a:endParaRPr lang="en-US" altLang="zh-CN" sz="4000" dirty="0">
              <a:solidFill>
                <a:srgbClr val="4D646F"/>
              </a:soli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375641" y="3882697"/>
            <a:ext cx="1816359" cy="1421818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3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1434995"/>
            <a:ext cx="328373" cy="4166203"/>
          </a:xfrm>
          <a:prstGeom prst="rect">
            <a:avLst/>
          </a:prstGeom>
          <a:solidFill>
            <a:srgbClr val="84A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7" t="12843" r="34126"/>
          <a:stretch>
            <a:fillRect/>
          </a:stretch>
        </p:blipFill>
        <p:spPr>
          <a:xfrm>
            <a:off x="2080184" y="1434995"/>
            <a:ext cx="2147895" cy="415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0" name="组合 19"/>
          <p:cNvGrpSpPr/>
          <p:nvPr/>
        </p:nvGrpSpPr>
        <p:grpSpPr>
          <a:xfrm>
            <a:off x="7321738" y="4170411"/>
            <a:ext cx="4870262" cy="1012381"/>
            <a:chOff x="8226141" y="4114427"/>
            <a:chExt cx="4870262" cy="1012381"/>
          </a:xfrm>
        </p:grpSpPr>
        <p:sp>
          <p:nvSpPr>
            <p:cNvPr id="14" name="圆角矩形 13"/>
            <p:cNvSpPr/>
            <p:nvPr/>
          </p:nvSpPr>
          <p:spPr>
            <a:xfrm>
              <a:off x="8226141" y="4192638"/>
              <a:ext cx="152750" cy="804361"/>
            </a:xfrm>
            <a:prstGeom prst="roundRect">
              <a:avLst/>
            </a:prstGeom>
            <a:solidFill>
              <a:srgbClr val="465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18209" y="4480477"/>
              <a:ext cx="340631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4D646F"/>
                  </a:solidFill>
                </a:rPr>
                <a:t>If small potatoes can </a:t>
              </a:r>
              <a:r>
                <a:rPr lang="en-US" altLang="zh-CN" dirty="0" smtClean="0">
                  <a:solidFill>
                    <a:srgbClr val="4D646F"/>
                  </a:solidFill>
                </a:rPr>
                <a:t>also make </a:t>
              </a:r>
              <a:r>
                <a:rPr lang="en-US" altLang="zh-CN" dirty="0">
                  <a:solidFill>
                    <a:srgbClr val="4D646F"/>
                  </a:solidFill>
                </a:rPr>
                <a:t>history </a:t>
              </a:r>
              <a:r>
                <a:rPr lang="zh-CN" altLang="en-US" dirty="0" smtClean="0">
                  <a:solidFill>
                    <a:srgbClr val="4D646F"/>
                  </a:solidFill>
                </a:rPr>
                <a:t>。</a:t>
              </a:r>
              <a:endParaRPr lang="en-US" altLang="zh-CN" dirty="0">
                <a:solidFill>
                  <a:srgbClr val="4D646F"/>
                </a:solidFill>
                <a:effectLst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b="1" dirty="0" smtClean="0">
                  <a:solidFill>
                    <a:srgbClr val="4D646F"/>
                  </a:solidFill>
                  <a:effectLst/>
                </a:rPr>
                <a:t>Tittle </a:t>
              </a:r>
              <a:r>
                <a:rPr lang="en-US" altLang="zh-CN" sz="2500" b="1" dirty="0">
                  <a:solidFill>
                    <a:srgbClr val="4D646F"/>
                  </a:solidFill>
                </a:rPr>
                <a:t>two</a:t>
              </a:r>
              <a:endParaRPr lang="en-US" altLang="zh-CN" sz="2500" b="1" dirty="0">
                <a:solidFill>
                  <a:srgbClr val="4D646F"/>
                </a:solidFill>
                <a:effectLst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5482" y="2120786"/>
            <a:ext cx="4870262" cy="1012381"/>
            <a:chOff x="8226141" y="4114427"/>
            <a:chExt cx="4870262" cy="1012381"/>
          </a:xfrm>
        </p:grpSpPr>
        <p:sp>
          <p:nvSpPr>
            <p:cNvPr id="22" name="圆角矩形 21"/>
            <p:cNvSpPr/>
            <p:nvPr/>
          </p:nvSpPr>
          <p:spPr>
            <a:xfrm>
              <a:off x="8226141" y="4192638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518209" y="4480477"/>
              <a:ext cx="340631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dirty="0" smtClean="0">
                  <a:solidFill>
                    <a:srgbClr val="9D9A88"/>
                  </a:solidFill>
                </a:rPr>
                <a:t>also make </a:t>
              </a:r>
              <a:r>
                <a:rPr lang="en-US" altLang="zh-CN" dirty="0">
                  <a:solidFill>
                    <a:srgbClr val="9D9A88"/>
                  </a:solidFill>
                </a:rPr>
                <a:t>history </a:t>
              </a:r>
              <a:r>
                <a:rPr lang="zh-CN" altLang="en-US" dirty="0" smtClean="0">
                  <a:solidFill>
                    <a:srgbClr val="9D9A88"/>
                  </a:solidFill>
                </a:rPr>
                <a:t>。</a:t>
              </a:r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b="1" dirty="0" smtClean="0">
                  <a:solidFill>
                    <a:srgbClr val="9D9A88"/>
                  </a:solidFill>
                  <a:effectLst/>
                </a:rPr>
                <a:t>Tittle one</a:t>
              </a:r>
              <a:endParaRPr lang="en-US" altLang="zh-CN" sz="2500" b="1" dirty="0">
                <a:solidFill>
                  <a:srgbClr val="9D9A8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8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1123922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1" t="21688" r="52081" b="14776"/>
          <a:stretch>
            <a:fillRect/>
          </a:stretch>
        </p:blipFill>
        <p:spPr>
          <a:xfrm>
            <a:off x="2477880" y="1759845"/>
            <a:ext cx="2914733" cy="2512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4" name="组合 3"/>
          <p:cNvGrpSpPr/>
          <p:nvPr/>
        </p:nvGrpSpPr>
        <p:grpSpPr>
          <a:xfrm>
            <a:off x="6272426" y="2349688"/>
            <a:ext cx="4870262" cy="1012381"/>
            <a:chOff x="8226141" y="4114427"/>
            <a:chExt cx="4870262" cy="1012381"/>
          </a:xfrm>
        </p:grpSpPr>
        <p:sp>
          <p:nvSpPr>
            <p:cNvPr id="5" name="圆角矩形 4"/>
            <p:cNvSpPr/>
            <p:nvPr/>
          </p:nvSpPr>
          <p:spPr>
            <a:xfrm>
              <a:off x="8226141" y="4192638"/>
              <a:ext cx="152750" cy="804361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D9A88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518209" y="4480477"/>
              <a:ext cx="340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dirty="0" smtClean="0">
                  <a:solidFill>
                    <a:srgbClr val="9D9A88"/>
                  </a:solidFill>
                </a:rPr>
                <a:t>also make </a:t>
              </a:r>
              <a:r>
                <a:rPr lang="en-US" altLang="zh-CN" dirty="0">
                  <a:solidFill>
                    <a:srgbClr val="9D9A88"/>
                  </a:solidFill>
                </a:rPr>
                <a:t>history </a:t>
              </a:r>
              <a:r>
                <a:rPr lang="zh-CN" altLang="en-US" dirty="0" smtClean="0">
                  <a:solidFill>
                    <a:srgbClr val="9D9A88"/>
                  </a:solidFill>
                </a:rPr>
                <a:t>。</a:t>
              </a:r>
              <a:endParaRPr lang="en-US" altLang="zh-CN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b="1" dirty="0" smtClean="0">
                  <a:solidFill>
                    <a:srgbClr val="9D9A88"/>
                  </a:solidFill>
                  <a:effectLst/>
                </a:rPr>
                <a:t>Tittle </a:t>
              </a:r>
              <a:r>
                <a:rPr lang="en-US" altLang="zh-CN" sz="2500" b="1" dirty="0">
                  <a:solidFill>
                    <a:srgbClr val="9D9A88"/>
                  </a:solidFill>
                </a:rPr>
                <a:t>two</a:t>
              </a:r>
              <a:endParaRPr lang="en-US" altLang="zh-CN" sz="2500" b="1" dirty="0">
                <a:solidFill>
                  <a:srgbClr val="9D9A88"/>
                </a:solidFill>
                <a:effectLst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 rot="10800000">
            <a:off x="0" y="2027510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9D9A88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1123922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272426" y="2349688"/>
            <a:ext cx="4870262" cy="1012381"/>
            <a:chOff x="8226141" y="4114427"/>
            <a:chExt cx="4870262" cy="1012381"/>
          </a:xfrm>
        </p:grpSpPr>
        <p:sp>
          <p:nvSpPr>
            <p:cNvPr id="5" name="圆角矩形 4"/>
            <p:cNvSpPr/>
            <p:nvPr/>
          </p:nvSpPr>
          <p:spPr>
            <a:xfrm>
              <a:off x="8226141" y="4192638"/>
              <a:ext cx="152750" cy="804361"/>
            </a:xfrm>
            <a:prstGeom prst="roundRect">
              <a:avLst/>
            </a:prstGeom>
            <a:solidFill>
              <a:srgbClr val="465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518209" y="4480477"/>
              <a:ext cx="34063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4D646F"/>
                  </a:solidFill>
                </a:rPr>
                <a:t>If small potatoes can </a:t>
              </a:r>
              <a:r>
                <a:rPr lang="en-US" altLang="zh-CN" dirty="0" smtClean="0">
                  <a:solidFill>
                    <a:srgbClr val="4D646F"/>
                  </a:solidFill>
                </a:rPr>
                <a:t>also make </a:t>
              </a:r>
              <a:r>
                <a:rPr lang="en-US" altLang="zh-CN" dirty="0">
                  <a:solidFill>
                    <a:srgbClr val="4D646F"/>
                  </a:solidFill>
                </a:rPr>
                <a:t>history </a:t>
              </a:r>
              <a:r>
                <a:rPr lang="zh-CN" altLang="en-US" dirty="0" smtClean="0">
                  <a:solidFill>
                    <a:srgbClr val="4D646F"/>
                  </a:solidFill>
                </a:rPr>
                <a:t>。</a:t>
              </a:r>
              <a:endParaRPr lang="en-US" altLang="zh-CN" dirty="0">
                <a:solidFill>
                  <a:srgbClr val="4D646F"/>
                </a:solidFill>
                <a:effectLst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18209" y="4114427"/>
              <a:ext cx="457819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00" b="1" dirty="0" smtClean="0">
                  <a:solidFill>
                    <a:srgbClr val="4D646F"/>
                  </a:solidFill>
                  <a:effectLst/>
                </a:rPr>
                <a:t>Tittle </a:t>
              </a:r>
              <a:r>
                <a:rPr lang="en-US" altLang="zh-CN" sz="2500" b="1" dirty="0">
                  <a:solidFill>
                    <a:srgbClr val="4D646F"/>
                  </a:solidFill>
                </a:rPr>
                <a:t>two</a:t>
              </a:r>
              <a:endParaRPr lang="en-US" altLang="zh-CN" sz="2500" b="1" dirty="0">
                <a:solidFill>
                  <a:srgbClr val="4D646F"/>
                </a:solidFill>
                <a:effectLst/>
              </a:endParaRPr>
            </a:p>
          </p:txBody>
        </p:sp>
      </p:grpSp>
      <p:sp>
        <p:nvSpPr>
          <p:cNvPr id="10" name="任意多边形 9"/>
          <p:cNvSpPr/>
          <p:nvPr/>
        </p:nvSpPr>
        <p:spPr>
          <a:xfrm rot="10800000">
            <a:off x="0" y="2027510"/>
            <a:ext cx="12261954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254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53" t="21688" r="52081" b="14776"/>
          <a:stretch>
            <a:fillRect/>
          </a:stretch>
        </p:blipFill>
        <p:spPr>
          <a:xfrm>
            <a:off x="4158488" y="1759845"/>
            <a:ext cx="1234125" cy="2512701"/>
          </a:xfrm>
          <a:custGeom>
            <a:avLst/>
            <a:gdLst>
              <a:gd name="connsiteX0" fmla="*/ 498629 w 1234125"/>
              <a:gd name="connsiteY0" fmla="*/ 0 h 2512701"/>
              <a:gd name="connsiteX1" fmla="*/ 1018183 w 1234125"/>
              <a:gd name="connsiteY1" fmla="*/ 0 h 2512701"/>
              <a:gd name="connsiteX2" fmla="*/ 1234125 w 1234125"/>
              <a:gd name="connsiteY2" fmla="*/ 215942 h 2512701"/>
              <a:gd name="connsiteX3" fmla="*/ 1234125 w 1234125"/>
              <a:gd name="connsiteY3" fmla="*/ 2296759 h 2512701"/>
              <a:gd name="connsiteX4" fmla="*/ 1018183 w 1234125"/>
              <a:gd name="connsiteY4" fmla="*/ 2512701 h 2512701"/>
              <a:gd name="connsiteX5" fmla="*/ 0 w 1234125"/>
              <a:gd name="connsiteY5" fmla="*/ 2512701 h 251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125" h="2512701">
                <a:moveTo>
                  <a:pt x="498629" y="0"/>
                </a:moveTo>
                <a:lnTo>
                  <a:pt x="1018183" y="0"/>
                </a:lnTo>
                <a:cubicBezTo>
                  <a:pt x="1137444" y="0"/>
                  <a:pt x="1234125" y="96681"/>
                  <a:pt x="1234125" y="215942"/>
                </a:cubicBezTo>
                <a:lnTo>
                  <a:pt x="1234125" y="2296759"/>
                </a:lnTo>
                <a:cubicBezTo>
                  <a:pt x="1234125" y="2416020"/>
                  <a:pt x="1137444" y="2512701"/>
                  <a:pt x="1018183" y="2512701"/>
                </a:cubicBezTo>
                <a:lnTo>
                  <a:pt x="0" y="2512701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31" t="21688" r="65718" b="14776"/>
          <a:stretch>
            <a:fillRect/>
          </a:stretch>
        </p:blipFill>
        <p:spPr>
          <a:xfrm>
            <a:off x="2618557" y="1759844"/>
            <a:ext cx="1956680" cy="2512701"/>
          </a:xfrm>
          <a:custGeom>
            <a:avLst/>
            <a:gdLst>
              <a:gd name="connsiteX0" fmla="*/ 215942 w 1956680"/>
              <a:gd name="connsiteY0" fmla="*/ 0 h 2512701"/>
              <a:gd name="connsiteX1" fmla="*/ 1956680 w 1956680"/>
              <a:gd name="connsiteY1" fmla="*/ 0 h 2512701"/>
              <a:gd name="connsiteX2" fmla="*/ 1446288 w 1956680"/>
              <a:gd name="connsiteY2" fmla="*/ 2512701 h 2512701"/>
              <a:gd name="connsiteX3" fmla="*/ 215942 w 1956680"/>
              <a:gd name="connsiteY3" fmla="*/ 2512701 h 2512701"/>
              <a:gd name="connsiteX4" fmla="*/ 0 w 1956680"/>
              <a:gd name="connsiteY4" fmla="*/ 2296759 h 2512701"/>
              <a:gd name="connsiteX5" fmla="*/ 0 w 1956680"/>
              <a:gd name="connsiteY5" fmla="*/ 215942 h 2512701"/>
              <a:gd name="connsiteX6" fmla="*/ 215942 w 1956680"/>
              <a:gd name="connsiteY6" fmla="*/ 0 h 251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6680" h="2512701">
                <a:moveTo>
                  <a:pt x="215942" y="0"/>
                </a:moveTo>
                <a:lnTo>
                  <a:pt x="1956680" y="0"/>
                </a:lnTo>
                <a:lnTo>
                  <a:pt x="1446288" y="2512701"/>
                </a:lnTo>
                <a:lnTo>
                  <a:pt x="215942" y="2512701"/>
                </a:lnTo>
                <a:cubicBezTo>
                  <a:pt x="96681" y="2512701"/>
                  <a:pt x="0" y="2416020"/>
                  <a:pt x="0" y="2296759"/>
                </a:cubicBezTo>
                <a:lnTo>
                  <a:pt x="0" y="215942"/>
                </a:lnTo>
                <a:cubicBezTo>
                  <a:pt x="0" y="96681"/>
                  <a:pt x="96681" y="0"/>
                  <a:pt x="215942" y="0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95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t="17278" r="50721" b="15919"/>
          <a:stretch>
            <a:fillRect/>
          </a:stretch>
        </p:blipFill>
        <p:spPr>
          <a:xfrm>
            <a:off x="4210078" y="1867480"/>
            <a:ext cx="2020318" cy="3187889"/>
          </a:xfrm>
          <a:custGeom>
            <a:avLst/>
            <a:gdLst/>
            <a:ahLst/>
            <a:cxnLst/>
            <a:rect l="l" t="t" r="r" b="b"/>
            <a:pathLst>
              <a:path w="2020318" h="3187889">
                <a:moveTo>
                  <a:pt x="49578" y="421416"/>
                </a:moveTo>
                <a:lnTo>
                  <a:pt x="79325" y="436290"/>
                </a:lnTo>
                <a:lnTo>
                  <a:pt x="79325" y="466037"/>
                </a:lnTo>
                <a:lnTo>
                  <a:pt x="69410" y="503220"/>
                </a:lnTo>
                <a:lnTo>
                  <a:pt x="24789" y="503220"/>
                </a:lnTo>
                <a:lnTo>
                  <a:pt x="0" y="456121"/>
                </a:lnTo>
                <a:lnTo>
                  <a:pt x="24789" y="431332"/>
                </a:lnTo>
                <a:close/>
                <a:moveTo>
                  <a:pt x="1217149" y="0"/>
                </a:moveTo>
                <a:lnTo>
                  <a:pt x="1333658" y="14873"/>
                </a:lnTo>
                <a:lnTo>
                  <a:pt x="1435294" y="14873"/>
                </a:lnTo>
                <a:lnTo>
                  <a:pt x="1546845" y="29747"/>
                </a:lnTo>
                <a:lnTo>
                  <a:pt x="1643523" y="66931"/>
                </a:lnTo>
                <a:lnTo>
                  <a:pt x="1735243" y="116509"/>
                </a:lnTo>
                <a:lnTo>
                  <a:pt x="1792258" y="136340"/>
                </a:lnTo>
                <a:lnTo>
                  <a:pt x="1812089" y="178482"/>
                </a:lnTo>
                <a:lnTo>
                  <a:pt x="1903809" y="275160"/>
                </a:lnTo>
                <a:lnTo>
                  <a:pt x="1953388" y="349527"/>
                </a:lnTo>
                <a:lnTo>
                  <a:pt x="2005445" y="421416"/>
                </a:lnTo>
                <a:lnTo>
                  <a:pt x="2015361" y="503220"/>
                </a:lnTo>
                <a:lnTo>
                  <a:pt x="2015361" y="580067"/>
                </a:lnTo>
                <a:lnTo>
                  <a:pt x="2005445" y="654434"/>
                </a:lnTo>
                <a:lnTo>
                  <a:pt x="2020318" y="765986"/>
                </a:lnTo>
                <a:lnTo>
                  <a:pt x="2015361" y="877537"/>
                </a:lnTo>
                <a:lnTo>
                  <a:pt x="1978177" y="974215"/>
                </a:lnTo>
                <a:lnTo>
                  <a:pt x="1933556" y="1021314"/>
                </a:lnTo>
                <a:lnTo>
                  <a:pt x="1851752" y="1157655"/>
                </a:lnTo>
                <a:lnTo>
                  <a:pt x="1812089" y="1187402"/>
                </a:lnTo>
                <a:lnTo>
                  <a:pt x="1720369" y="1274164"/>
                </a:lnTo>
                <a:lnTo>
                  <a:pt x="1690622" y="1308869"/>
                </a:lnTo>
                <a:lnTo>
                  <a:pt x="1643523" y="1336137"/>
                </a:lnTo>
                <a:lnTo>
                  <a:pt x="1613776" y="1390673"/>
                </a:lnTo>
                <a:lnTo>
                  <a:pt x="1527014" y="1447688"/>
                </a:lnTo>
                <a:lnTo>
                  <a:pt x="1455125" y="1507182"/>
                </a:lnTo>
                <a:lnTo>
                  <a:pt x="1365884" y="1603860"/>
                </a:lnTo>
                <a:lnTo>
                  <a:pt x="1298953" y="1665833"/>
                </a:lnTo>
                <a:lnTo>
                  <a:pt x="1269206" y="1715411"/>
                </a:lnTo>
                <a:lnTo>
                  <a:pt x="1207233" y="1762511"/>
                </a:lnTo>
                <a:lnTo>
                  <a:pt x="1202275" y="1836878"/>
                </a:lnTo>
                <a:lnTo>
                  <a:pt x="1135344" y="1859189"/>
                </a:lnTo>
                <a:lnTo>
                  <a:pt x="1100640" y="1913725"/>
                </a:lnTo>
                <a:lnTo>
                  <a:pt x="1038667" y="2000487"/>
                </a:lnTo>
                <a:lnTo>
                  <a:pt x="989088" y="2087249"/>
                </a:lnTo>
                <a:lnTo>
                  <a:pt x="959341" y="2146743"/>
                </a:lnTo>
                <a:lnTo>
                  <a:pt x="872579" y="2258294"/>
                </a:lnTo>
                <a:lnTo>
                  <a:pt x="820522" y="2345057"/>
                </a:lnTo>
                <a:lnTo>
                  <a:pt x="713928" y="2568159"/>
                </a:lnTo>
                <a:lnTo>
                  <a:pt x="669308" y="2610301"/>
                </a:lnTo>
                <a:lnTo>
                  <a:pt x="639561" y="2664837"/>
                </a:lnTo>
                <a:lnTo>
                  <a:pt x="547841" y="2756557"/>
                </a:lnTo>
                <a:lnTo>
                  <a:pt x="518094" y="2771431"/>
                </a:lnTo>
                <a:lnTo>
                  <a:pt x="523052" y="2791262"/>
                </a:lnTo>
                <a:lnTo>
                  <a:pt x="480910" y="2863151"/>
                </a:lnTo>
                <a:lnTo>
                  <a:pt x="421416" y="2935039"/>
                </a:lnTo>
                <a:lnTo>
                  <a:pt x="426374" y="2954871"/>
                </a:lnTo>
                <a:lnTo>
                  <a:pt x="644519" y="2954871"/>
                </a:lnTo>
                <a:lnTo>
                  <a:pt x="726323" y="2969744"/>
                </a:lnTo>
                <a:lnTo>
                  <a:pt x="775901" y="2954871"/>
                </a:lnTo>
                <a:lnTo>
                  <a:pt x="852748" y="2959828"/>
                </a:lnTo>
                <a:lnTo>
                  <a:pt x="959341" y="2954871"/>
                </a:lnTo>
                <a:lnTo>
                  <a:pt x="1075850" y="2969744"/>
                </a:lnTo>
                <a:lnTo>
                  <a:pt x="1217149" y="2989576"/>
                </a:lnTo>
                <a:lnTo>
                  <a:pt x="1298953" y="3016844"/>
                </a:lnTo>
                <a:lnTo>
                  <a:pt x="1343574" y="2999491"/>
                </a:lnTo>
                <a:lnTo>
                  <a:pt x="1455125" y="3016844"/>
                </a:lnTo>
                <a:lnTo>
                  <a:pt x="1497267" y="3011886"/>
                </a:lnTo>
                <a:lnTo>
                  <a:pt x="1603860" y="3016844"/>
                </a:lnTo>
                <a:lnTo>
                  <a:pt x="1715411" y="3031717"/>
                </a:lnTo>
                <a:lnTo>
                  <a:pt x="1802174" y="3016844"/>
                </a:lnTo>
                <a:lnTo>
                  <a:pt x="1831921" y="3036675"/>
                </a:lnTo>
                <a:lnTo>
                  <a:pt x="1861668" y="3036675"/>
                </a:lnTo>
                <a:lnTo>
                  <a:pt x="1908767" y="3061464"/>
                </a:lnTo>
                <a:lnTo>
                  <a:pt x="1903809" y="3096169"/>
                </a:lnTo>
                <a:lnTo>
                  <a:pt x="1898851" y="3106085"/>
                </a:lnTo>
                <a:lnTo>
                  <a:pt x="1856710" y="3106085"/>
                </a:lnTo>
                <a:lnTo>
                  <a:pt x="1782342" y="3123437"/>
                </a:lnTo>
                <a:lnTo>
                  <a:pt x="1663354" y="3106085"/>
                </a:lnTo>
                <a:lnTo>
                  <a:pt x="1527014" y="3101127"/>
                </a:lnTo>
                <a:lnTo>
                  <a:pt x="1405547" y="3101127"/>
                </a:lnTo>
                <a:lnTo>
                  <a:pt x="1254333" y="3123437"/>
                </a:lnTo>
                <a:lnTo>
                  <a:pt x="1065935" y="3101127"/>
                </a:lnTo>
                <a:lnTo>
                  <a:pt x="751112" y="3101127"/>
                </a:lnTo>
                <a:lnTo>
                  <a:pt x="607335" y="3123437"/>
                </a:lnTo>
                <a:lnTo>
                  <a:pt x="562714" y="3123437"/>
                </a:lnTo>
                <a:lnTo>
                  <a:pt x="451163" y="3143268"/>
                </a:lnTo>
                <a:lnTo>
                  <a:pt x="384232" y="3148226"/>
                </a:lnTo>
                <a:lnTo>
                  <a:pt x="329696" y="3187889"/>
                </a:lnTo>
                <a:lnTo>
                  <a:pt x="262765" y="3177973"/>
                </a:lnTo>
                <a:lnTo>
                  <a:pt x="223103" y="3153184"/>
                </a:lnTo>
                <a:lnTo>
                  <a:pt x="213187" y="3128395"/>
                </a:lnTo>
                <a:lnTo>
                  <a:pt x="213187" y="3061464"/>
                </a:lnTo>
                <a:lnTo>
                  <a:pt x="198313" y="2999491"/>
                </a:lnTo>
                <a:lnTo>
                  <a:pt x="242934" y="2939997"/>
                </a:lnTo>
                <a:lnTo>
                  <a:pt x="314823" y="2838361"/>
                </a:lnTo>
                <a:lnTo>
                  <a:pt x="374317" y="2726810"/>
                </a:lnTo>
                <a:lnTo>
                  <a:pt x="446205" y="2640048"/>
                </a:lnTo>
                <a:lnTo>
                  <a:pt x="500741" y="2578075"/>
                </a:lnTo>
                <a:lnTo>
                  <a:pt x="572630" y="2446692"/>
                </a:lnTo>
                <a:lnTo>
                  <a:pt x="639561" y="2345057"/>
                </a:lnTo>
                <a:lnTo>
                  <a:pt x="684181" y="2233505"/>
                </a:lnTo>
                <a:lnTo>
                  <a:pt x="825480" y="2000487"/>
                </a:lnTo>
                <a:lnTo>
                  <a:pt x="912242" y="1854231"/>
                </a:lnTo>
                <a:lnTo>
                  <a:pt x="994046" y="1757553"/>
                </a:lnTo>
                <a:lnTo>
                  <a:pt x="1051061" y="1700538"/>
                </a:lnTo>
                <a:lnTo>
                  <a:pt x="1080808" y="1650959"/>
                </a:lnTo>
                <a:lnTo>
                  <a:pt x="1125429" y="1598902"/>
                </a:lnTo>
                <a:lnTo>
                  <a:pt x="1192360" y="1539408"/>
                </a:lnTo>
                <a:lnTo>
                  <a:pt x="1365884" y="1336137"/>
                </a:lnTo>
                <a:lnTo>
                  <a:pt x="1450167" y="1259290"/>
                </a:lnTo>
                <a:lnTo>
                  <a:pt x="1507182" y="1187402"/>
                </a:lnTo>
                <a:lnTo>
                  <a:pt x="1556761" y="1147739"/>
                </a:lnTo>
                <a:lnTo>
                  <a:pt x="1598902" y="1090724"/>
                </a:lnTo>
                <a:lnTo>
                  <a:pt x="1638565" y="1031230"/>
                </a:lnTo>
                <a:lnTo>
                  <a:pt x="1663354" y="964299"/>
                </a:lnTo>
                <a:lnTo>
                  <a:pt x="1700538" y="904805"/>
                </a:lnTo>
                <a:lnTo>
                  <a:pt x="1720369" y="674266"/>
                </a:lnTo>
                <a:lnTo>
                  <a:pt x="1715411" y="557757"/>
                </a:lnTo>
                <a:lnTo>
                  <a:pt x="1673270" y="478431"/>
                </a:lnTo>
                <a:lnTo>
                  <a:pt x="1593944" y="431332"/>
                </a:lnTo>
                <a:lnTo>
                  <a:pt x="1546845" y="391669"/>
                </a:lnTo>
                <a:lnTo>
                  <a:pt x="1487351" y="386711"/>
                </a:lnTo>
                <a:lnTo>
                  <a:pt x="1410504" y="371838"/>
                </a:lnTo>
                <a:lnTo>
                  <a:pt x="1308869" y="396627"/>
                </a:lnTo>
                <a:lnTo>
                  <a:pt x="1241938" y="436290"/>
                </a:lnTo>
                <a:lnTo>
                  <a:pt x="1157655" y="478431"/>
                </a:lnTo>
                <a:lnTo>
                  <a:pt x="1100640" y="532967"/>
                </a:lnTo>
                <a:lnTo>
                  <a:pt x="1028751" y="585025"/>
                </a:lnTo>
                <a:lnTo>
                  <a:pt x="917200" y="624687"/>
                </a:lnTo>
                <a:lnTo>
                  <a:pt x="842832" y="654434"/>
                </a:lnTo>
                <a:lnTo>
                  <a:pt x="800691" y="664350"/>
                </a:lnTo>
                <a:lnTo>
                  <a:pt x="756070" y="691618"/>
                </a:lnTo>
                <a:lnTo>
                  <a:pt x="592461" y="701534"/>
                </a:lnTo>
                <a:lnTo>
                  <a:pt x="547841" y="696576"/>
                </a:lnTo>
                <a:lnTo>
                  <a:pt x="470994" y="669308"/>
                </a:lnTo>
                <a:lnTo>
                  <a:pt x="426374" y="624687"/>
                </a:lnTo>
                <a:lnTo>
                  <a:pt x="394148" y="585025"/>
                </a:lnTo>
                <a:lnTo>
                  <a:pt x="384232" y="523052"/>
                </a:lnTo>
                <a:lnTo>
                  <a:pt x="394148" y="466037"/>
                </a:lnTo>
                <a:lnTo>
                  <a:pt x="421416" y="436290"/>
                </a:lnTo>
                <a:lnTo>
                  <a:pt x="466037" y="364401"/>
                </a:lnTo>
                <a:lnTo>
                  <a:pt x="518094" y="314823"/>
                </a:lnTo>
                <a:lnTo>
                  <a:pt x="547841" y="270202"/>
                </a:lnTo>
                <a:lnTo>
                  <a:pt x="612293" y="218145"/>
                </a:lnTo>
                <a:lnTo>
                  <a:pt x="689139" y="173524"/>
                </a:lnTo>
                <a:lnTo>
                  <a:pt x="770944" y="131383"/>
                </a:lnTo>
                <a:lnTo>
                  <a:pt x="820522" y="126425"/>
                </a:lnTo>
                <a:lnTo>
                  <a:pt x="852748" y="86762"/>
                </a:lnTo>
                <a:lnTo>
                  <a:pt x="984130" y="61973"/>
                </a:lnTo>
                <a:lnTo>
                  <a:pt x="1125429" y="19831"/>
                </a:lnTo>
                <a:close/>
              </a:path>
            </a:pathLst>
          </a:custGeom>
        </p:spPr>
      </p:pic>
      <p:sp>
        <p:nvSpPr>
          <p:cNvPr id="8" name="矩形 7"/>
          <p:cNvSpPr/>
          <p:nvPr/>
        </p:nvSpPr>
        <p:spPr>
          <a:xfrm>
            <a:off x="10375641" y="3882697"/>
            <a:ext cx="1816359" cy="1421818"/>
          </a:xfrm>
          <a:prstGeom prst="rect">
            <a:avLst/>
          </a:prstGeom>
          <a:solidFill>
            <a:srgbClr val="CFC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30396" y="4686037"/>
            <a:ext cx="45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4D646F"/>
                </a:solidFill>
              </a:rPr>
              <a:t>If small potatoes can </a:t>
            </a:r>
            <a:r>
              <a:rPr lang="en-US" altLang="zh-CN" dirty="0" smtClean="0">
                <a:solidFill>
                  <a:srgbClr val="4D646F"/>
                </a:solidFill>
              </a:rPr>
              <a:t>also make </a:t>
            </a:r>
            <a:r>
              <a:rPr lang="en-US" altLang="zh-CN" dirty="0">
                <a:solidFill>
                  <a:srgbClr val="4D646F"/>
                </a:solidFill>
              </a:rPr>
              <a:t>history </a:t>
            </a:r>
            <a:endParaRPr lang="en-US" altLang="zh-CN" dirty="0">
              <a:solidFill>
                <a:srgbClr val="4D646F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0396" y="4162817"/>
            <a:ext cx="4578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D646F"/>
                </a:solidFill>
                <a:effectLst/>
              </a:rPr>
              <a:t>PART Two</a:t>
            </a:r>
            <a:endParaRPr lang="en-US" altLang="zh-CN" sz="4000" dirty="0">
              <a:solidFill>
                <a:srgbClr val="4D646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563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 rot="9000000">
            <a:off x="1427456" y="1180849"/>
            <a:ext cx="4818563" cy="3463915"/>
          </a:xfrm>
          <a:custGeom>
            <a:avLst/>
            <a:gdLst>
              <a:gd name="connsiteX0" fmla="*/ 0 w 12261954"/>
              <a:gd name="connsiteY0" fmla="*/ 1969681 h 3463915"/>
              <a:gd name="connsiteX1" fmla="*/ 2098623 w 12261954"/>
              <a:gd name="connsiteY1" fmla="*/ 3393746 h 3463915"/>
              <a:gd name="connsiteX2" fmla="*/ 7360170 w 12261954"/>
              <a:gd name="connsiteY2" fmla="*/ 5969 h 3463915"/>
              <a:gd name="connsiteX3" fmla="*/ 12261954 w 12261954"/>
              <a:gd name="connsiteY3" fmla="*/ 2569287 h 34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61954" h="3463915">
                <a:moveTo>
                  <a:pt x="0" y="1969681"/>
                </a:moveTo>
                <a:cubicBezTo>
                  <a:pt x="435964" y="2845356"/>
                  <a:pt x="871928" y="3721031"/>
                  <a:pt x="2098623" y="3393746"/>
                </a:cubicBezTo>
                <a:cubicBezTo>
                  <a:pt x="3325318" y="3066461"/>
                  <a:pt x="5666281" y="143379"/>
                  <a:pt x="7360170" y="5969"/>
                </a:cubicBezTo>
                <a:cubicBezTo>
                  <a:pt x="9054059" y="-131441"/>
                  <a:pt x="11462479" y="2144566"/>
                  <a:pt x="12261954" y="2569287"/>
                </a:cubicBezTo>
              </a:path>
            </a:pathLst>
          </a:custGeom>
          <a:noFill/>
          <a:ln w="38100">
            <a:gradFill flip="none" rotWithShape="1">
              <a:gsLst>
                <a:gs pos="42000">
                  <a:schemeClr val="accent1">
                    <a:lumMod val="5000"/>
                    <a:lumOff val="95000"/>
                  </a:schemeClr>
                </a:gs>
                <a:gs pos="100000">
                  <a:srgbClr val="84A2AA"/>
                </a:gs>
              </a:gsLst>
              <a:lin ang="0" scaled="1"/>
              <a:tileRect/>
            </a:gradFill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020528" y="2020529"/>
            <a:ext cx="2831691" cy="1784555"/>
          </a:xfrm>
          <a:prstGeom prst="straightConnector1">
            <a:avLst/>
          </a:prstGeom>
          <a:ln w="38100">
            <a:solidFill>
              <a:srgbClr val="9EB6B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034115" y="2053893"/>
            <a:ext cx="2434170" cy="1570582"/>
          </a:xfrm>
          <a:prstGeom prst="straightConnector1">
            <a:avLst/>
          </a:prstGeom>
          <a:ln w="25400">
            <a:solidFill>
              <a:srgbClr val="9EB6B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576441" y="2432839"/>
            <a:ext cx="1626553" cy="1056264"/>
          </a:xfrm>
          <a:prstGeom prst="straightConnector1">
            <a:avLst/>
          </a:prstGeom>
          <a:ln w="12700">
            <a:solidFill>
              <a:srgbClr val="9EB6B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6064128" y="4021657"/>
            <a:ext cx="2715290" cy="1361003"/>
            <a:chOff x="6064128" y="4021657"/>
            <a:chExt cx="2715290" cy="1361003"/>
          </a:xfrm>
        </p:grpSpPr>
        <p:sp>
          <p:nvSpPr>
            <p:cNvPr id="35" name="文本框 34"/>
            <p:cNvSpPr txBox="1"/>
            <p:nvPr/>
          </p:nvSpPr>
          <p:spPr>
            <a:xfrm>
              <a:off x="6064128" y="4452544"/>
              <a:ext cx="271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sz="1600" dirty="0" smtClean="0">
                  <a:solidFill>
                    <a:srgbClr val="9D9A88"/>
                  </a:solidFill>
                </a:rPr>
                <a:t>also make history</a:t>
              </a:r>
            </a:p>
            <a:p>
              <a:pPr algn="ctr"/>
              <a:r>
                <a:rPr lang="en-US" altLang="zh-CN" sz="1600" dirty="0" smtClean="0">
                  <a:solidFill>
                    <a:srgbClr val="9D9A88"/>
                  </a:solidFill>
                </a:rPr>
                <a:t> </a:t>
              </a:r>
              <a:endParaRPr lang="en-US" altLang="zh-CN" sz="16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789216" y="4021657"/>
              <a:ext cx="13731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9D9A88"/>
                  </a:solidFill>
                </a:rPr>
                <a:t>S</a:t>
              </a:r>
              <a:r>
                <a:rPr lang="en-US" altLang="zh-CN" sz="2200" dirty="0" smtClean="0">
                  <a:solidFill>
                    <a:srgbClr val="9D9A88"/>
                  </a:solidFill>
                </a:rPr>
                <a:t>TAP TWO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349672" y="5184423"/>
              <a:ext cx="198237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35910" y="477446"/>
            <a:ext cx="2715290" cy="1361003"/>
            <a:chOff x="6064128" y="4021657"/>
            <a:chExt cx="2715290" cy="1361003"/>
          </a:xfrm>
        </p:grpSpPr>
        <p:sp>
          <p:nvSpPr>
            <p:cNvPr id="40" name="文本框 39"/>
            <p:cNvSpPr txBox="1"/>
            <p:nvPr/>
          </p:nvSpPr>
          <p:spPr>
            <a:xfrm>
              <a:off x="6064128" y="4452544"/>
              <a:ext cx="271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sz="1600" dirty="0" smtClean="0">
                  <a:solidFill>
                    <a:srgbClr val="9D9A88"/>
                  </a:solidFill>
                </a:rPr>
                <a:t>also make history</a:t>
              </a:r>
            </a:p>
            <a:p>
              <a:pPr algn="ctr"/>
              <a:r>
                <a:rPr lang="en-US" altLang="zh-CN" sz="1600" dirty="0" smtClean="0">
                  <a:solidFill>
                    <a:srgbClr val="9D9A88"/>
                  </a:solidFill>
                </a:rPr>
                <a:t> </a:t>
              </a:r>
              <a:endParaRPr lang="en-US" altLang="zh-CN" sz="16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789216" y="4021657"/>
              <a:ext cx="13731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9D9A88"/>
                  </a:solidFill>
                </a:rPr>
                <a:t>S</a:t>
              </a:r>
              <a:r>
                <a:rPr lang="en-US" altLang="zh-CN" sz="2200" dirty="0" smtClean="0">
                  <a:solidFill>
                    <a:srgbClr val="9D9A88"/>
                  </a:solidFill>
                </a:rPr>
                <a:t>TAP TWO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349672" y="5184423"/>
              <a:ext cx="198237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779418" y="1157947"/>
            <a:ext cx="2715290" cy="1361003"/>
            <a:chOff x="6064128" y="4021657"/>
            <a:chExt cx="2715290" cy="1361003"/>
          </a:xfrm>
        </p:grpSpPr>
        <p:sp>
          <p:nvSpPr>
            <p:cNvPr id="44" name="文本框 43"/>
            <p:cNvSpPr txBox="1"/>
            <p:nvPr/>
          </p:nvSpPr>
          <p:spPr>
            <a:xfrm>
              <a:off x="6064128" y="4452544"/>
              <a:ext cx="271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sz="1600" dirty="0" smtClean="0">
                  <a:solidFill>
                    <a:srgbClr val="9D9A88"/>
                  </a:solidFill>
                </a:rPr>
                <a:t>also make history</a:t>
              </a:r>
            </a:p>
            <a:p>
              <a:pPr algn="ctr"/>
              <a:r>
                <a:rPr lang="en-US" altLang="zh-CN" sz="1600" dirty="0" smtClean="0">
                  <a:solidFill>
                    <a:srgbClr val="9D9A88"/>
                  </a:solidFill>
                </a:rPr>
                <a:t> </a:t>
              </a:r>
              <a:endParaRPr lang="en-US" altLang="zh-CN" sz="16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789215" y="4021657"/>
              <a:ext cx="1645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9D9A88"/>
                  </a:solidFill>
                </a:rPr>
                <a:t>S</a:t>
              </a:r>
              <a:r>
                <a:rPr lang="en-US" altLang="zh-CN" sz="2200" dirty="0" smtClean="0">
                  <a:solidFill>
                    <a:srgbClr val="9D9A88"/>
                  </a:solidFill>
                </a:rPr>
                <a:t>TAP THREE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349672" y="5184423"/>
              <a:ext cx="198237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8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2056769" y="1263427"/>
            <a:ext cx="2434866" cy="1361003"/>
            <a:chOff x="6344552" y="4021657"/>
            <a:chExt cx="2434866" cy="1361003"/>
          </a:xfrm>
        </p:grpSpPr>
        <p:sp>
          <p:nvSpPr>
            <p:cNvPr id="40" name="文本框 39"/>
            <p:cNvSpPr txBox="1"/>
            <p:nvPr/>
          </p:nvSpPr>
          <p:spPr>
            <a:xfrm>
              <a:off x="6344552" y="4452544"/>
              <a:ext cx="2434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sz="1600" dirty="0" smtClean="0">
                  <a:solidFill>
                    <a:srgbClr val="9D9A88"/>
                  </a:solidFill>
                </a:rPr>
                <a:t>also make history</a:t>
              </a:r>
            </a:p>
            <a:p>
              <a:pPr algn="ctr"/>
              <a:r>
                <a:rPr lang="en-US" altLang="zh-CN" sz="1600" dirty="0" smtClean="0">
                  <a:solidFill>
                    <a:srgbClr val="9D9A88"/>
                  </a:solidFill>
                </a:rPr>
                <a:t> </a:t>
              </a:r>
              <a:endParaRPr lang="en-US" altLang="zh-CN" sz="16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763300" y="4021657"/>
              <a:ext cx="13731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9D9A88"/>
                  </a:solidFill>
                </a:rPr>
                <a:t>S</a:t>
              </a:r>
              <a:r>
                <a:rPr lang="en-US" altLang="zh-CN" sz="2200" dirty="0" smtClean="0">
                  <a:solidFill>
                    <a:srgbClr val="9D9A88"/>
                  </a:solidFill>
                </a:rPr>
                <a:t>TAP TWO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7349672" y="5184423"/>
              <a:ext cx="198237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165636" y="4352991"/>
            <a:ext cx="2715290" cy="1361003"/>
            <a:chOff x="6064128" y="4021657"/>
            <a:chExt cx="2715290" cy="1361003"/>
          </a:xfrm>
        </p:grpSpPr>
        <p:sp>
          <p:nvSpPr>
            <p:cNvPr id="44" name="文本框 43"/>
            <p:cNvSpPr txBox="1"/>
            <p:nvPr/>
          </p:nvSpPr>
          <p:spPr>
            <a:xfrm>
              <a:off x="6064128" y="4452544"/>
              <a:ext cx="27152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9D9A88"/>
                  </a:solidFill>
                </a:rPr>
                <a:t>If small potatoes can </a:t>
              </a:r>
              <a:r>
                <a:rPr lang="en-US" altLang="zh-CN" sz="1600" dirty="0" smtClean="0">
                  <a:solidFill>
                    <a:srgbClr val="9D9A88"/>
                  </a:solidFill>
                </a:rPr>
                <a:t>also make history</a:t>
              </a:r>
            </a:p>
            <a:p>
              <a:pPr algn="ctr"/>
              <a:r>
                <a:rPr lang="en-US" altLang="zh-CN" sz="1600" dirty="0" smtClean="0">
                  <a:solidFill>
                    <a:srgbClr val="9D9A88"/>
                  </a:solidFill>
                </a:rPr>
                <a:t> </a:t>
              </a:r>
              <a:endParaRPr lang="en-US" altLang="zh-CN" sz="16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26152" y="4021657"/>
              <a:ext cx="16452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rgbClr val="9D9A88"/>
                  </a:solidFill>
                </a:rPr>
                <a:t>S</a:t>
              </a:r>
              <a:r>
                <a:rPr lang="en-US" altLang="zh-CN" sz="2200" dirty="0" smtClean="0">
                  <a:solidFill>
                    <a:srgbClr val="9D9A88"/>
                  </a:solidFill>
                </a:rPr>
                <a:t>TAP THREE</a:t>
              </a:r>
              <a:endParaRPr lang="en-US" altLang="zh-CN" sz="2200" dirty="0">
                <a:solidFill>
                  <a:srgbClr val="9D9A88"/>
                </a:solidFill>
                <a:effectLst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349672" y="5184423"/>
              <a:ext cx="198237" cy="198237"/>
            </a:xfrm>
            <a:prstGeom prst="roundRect">
              <a:avLst/>
            </a:prstGeom>
            <a:solidFill>
              <a:srgbClr val="9D9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7209" y="1774413"/>
            <a:ext cx="6131914" cy="3732321"/>
            <a:chOff x="1427456" y="1157947"/>
            <a:chExt cx="6131914" cy="3732321"/>
          </a:xfrm>
        </p:grpSpPr>
        <p:sp>
          <p:nvSpPr>
            <p:cNvPr id="8" name="任意多边形 7"/>
            <p:cNvSpPr/>
            <p:nvPr/>
          </p:nvSpPr>
          <p:spPr>
            <a:xfrm rot="9000000">
              <a:off x="1427456" y="1180849"/>
              <a:ext cx="4818563" cy="3463915"/>
            </a:xfrm>
            <a:custGeom>
              <a:avLst/>
              <a:gdLst>
                <a:gd name="connsiteX0" fmla="*/ 0 w 12261954"/>
                <a:gd name="connsiteY0" fmla="*/ 1969681 h 3463915"/>
                <a:gd name="connsiteX1" fmla="*/ 2098623 w 12261954"/>
                <a:gd name="connsiteY1" fmla="*/ 3393746 h 3463915"/>
                <a:gd name="connsiteX2" fmla="*/ 7360170 w 12261954"/>
                <a:gd name="connsiteY2" fmla="*/ 5969 h 3463915"/>
                <a:gd name="connsiteX3" fmla="*/ 12261954 w 12261954"/>
                <a:gd name="connsiteY3" fmla="*/ 2569287 h 346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1954" h="3463915">
                  <a:moveTo>
                    <a:pt x="0" y="1969681"/>
                  </a:moveTo>
                  <a:cubicBezTo>
                    <a:pt x="435964" y="2845356"/>
                    <a:pt x="871928" y="3721031"/>
                    <a:pt x="2098623" y="3393746"/>
                  </a:cubicBezTo>
                  <a:cubicBezTo>
                    <a:pt x="3325318" y="3066461"/>
                    <a:pt x="5666281" y="143379"/>
                    <a:pt x="7360170" y="5969"/>
                  </a:cubicBezTo>
                  <a:cubicBezTo>
                    <a:pt x="9054059" y="-131441"/>
                    <a:pt x="11462479" y="2144566"/>
                    <a:pt x="12261954" y="2569287"/>
                  </a:cubicBezTo>
                </a:path>
              </a:pathLst>
            </a:custGeom>
            <a:noFill/>
            <a:ln w="38100">
              <a:gradFill flip="none" rotWithShape="1">
                <a:gsLst>
                  <a:gs pos="4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84A2AA"/>
                  </a:gs>
                </a:gsLst>
                <a:lin ang="0" scaled="1"/>
                <a:tileRect/>
              </a:gradFill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9569090">
              <a:off x="2740807" y="1426353"/>
              <a:ext cx="4818563" cy="3463915"/>
            </a:xfrm>
            <a:custGeom>
              <a:avLst/>
              <a:gdLst>
                <a:gd name="connsiteX0" fmla="*/ 0 w 12261954"/>
                <a:gd name="connsiteY0" fmla="*/ 1969681 h 3463915"/>
                <a:gd name="connsiteX1" fmla="*/ 2098623 w 12261954"/>
                <a:gd name="connsiteY1" fmla="*/ 3393746 h 3463915"/>
                <a:gd name="connsiteX2" fmla="*/ 7360170 w 12261954"/>
                <a:gd name="connsiteY2" fmla="*/ 5969 h 3463915"/>
                <a:gd name="connsiteX3" fmla="*/ 12261954 w 12261954"/>
                <a:gd name="connsiteY3" fmla="*/ 2569287 h 346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1954" h="3463915">
                  <a:moveTo>
                    <a:pt x="0" y="1969681"/>
                  </a:moveTo>
                  <a:cubicBezTo>
                    <a:pt x="435964" y="2845356"/>
                    <a:pt x="871928" y="3721031"/>
                    <a:pt x="2098623" y="3393746"/>
                  </a:cubicBezTo>
                  <a:cubicBezTo>
                    <a:pt x="3325318" y="3066461"/>
                    <a:pt x="5666281" y="143379"/>
                    <a:pt x="7360170" y="5969"/>
                  </a:cubicBezTo>
                  <a:cubicBezTo>
                    <a:pt x="9054059" y="-131441"/>
                    <a:pt x="11462479" y="2144566"/>
                    <a:pt x="12261954" y="2569287"/>
                  </a:cubicBezTo>
                </a:path>
              </a:pathLst>
            </a:custGeom>
            <a:noFill/>
            <a:ln w="38100">
              <a:gradFill flip="none" rotWithShape="1">
                <a:gsLst>
                  <a:gs pos="42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84A2AA"/>
                  </a:gs>
                </a:gsLst>
                <a:lin ang="0" scaled="1"/>
                <a:tileRect/>
              </a:gradFill>
            </a:ln>
            <a:effectLst>
              <a:reflection blurRad="6350" stA="50000" endA="300" endPos="55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V="1">
              <a:off x="1678028" y="1157947"/>
              <a:ext cx="5685551" cy="3542312"/>
            </a:xfrm>
            <a:prstGeom prst="straightConnector1">
              <a:avLst/>
            </a:prstGeom>
            <a:ln w="508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43000">
                    <a:srgbClr val="84A2AA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V="1">
            <a:off x="-311635" y="3120561"/>
            <a:ext cx="5685551" cy="3542312"/>
          </a:xfrm>
          <a:prstGeom prst="straightConnector1">
            <a:avLst/>
          </a:prstGeom>
          <a:ln w="508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3000">
                  <a:srgbClr val="84A2AA">
                    <a:alpha val="4000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5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178</Words>
  <Application>Microsoft Office PowerPoint</Application>
  <PresentationFormat>自定义</PresentationFormat>
  <Paragraphs>40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刘浩浩</cp:lastModifiedBy>
  <cp:revision>1</cp:revision>
  <dcterms:created xsi:type="dcterms:W3CDTF">2015-05-05T08:02:14Z</dcterms:created>
  <dcterms:modified xsi:type="dcterms:W3CDTF">2018-11-21T04:35:37Z</dcterms:modified>
</cp:coreProperties>
</file>