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3" y="609601"/>
            <a:ext cx="8676223" cy="3200400"/>
          </a:xfrm>
        </p:spPr>
        <p:txBody>
          <a:bodyPr anchor="b">
            <a:normAutofit/>
          </a:bodyPr>
          <a:lstStyle>
            <a:lvl1pPr algn="ctr">
              <a:defRPr sz="43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3" y="3886200"/>
            <a:ext cx="8676223" cy="1905000"/>
          </a:xfrm>
        </p:spPr>
        <p:txBody>
          <a:bodyPr anchor="t">
            <a:normAutofit/>
          </a:bodyPr>
          <a:lstStyle>
            <a:lvl1pPr marL="0" indent="0" algn="ctr">
              <a:buNone/>
              <a:defRPr sz="1900">
                <a:solidFill>
                  <a:schemeClr val="tx1"/>
                </a:solidFill>
                <a:effectLst/>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870676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4732865"/>
            <a:ext cx="9906000" cy="566738"/>
          </a:xfrm>
        </p:spPr>
        <p:txBody>
          <a:bodyPr anchor="b">
            <a:normAutofit/>
          </a:bodyPr>
          <a:lstStyle>
            <a:lvl1pPr algn="l">
              <a:defRPr sz="216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3"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40"/>
            </a:lvl1pPr>
            <a:lvl2pPr marL="411480" indent="0">
              <a:buNone/>
              <a:defRPr sz="1440"/>
            </a:lvl2pPr>
            <a:lvl3pPr marL="822960" indent="0">
              <a:buNone/>
              <a:defRPr sz="1440"/>
            </a:lvl3pPr>
            <a:lvl4pPr marL="1234440" indent="0">
              <a:buNone/>
              <a:defRPr sz="1440"/>
            </a:lvl4pPr>
            <a:lvl5pPr marL="1645920" indent="0">
              <a:buNone/>
              <a:defRPr sz="1440"/>
            </a:lvl5pPr>
            <a:lvl6pPr marL="2057400" indent="0">
              <a:buNone/>
              <a:defRPr sz="1440"/>
            </a:lvl6pPr>
            <a:lvl7pPr marL="2468880" indent="0">
              <a:buNone/>
              <a:defRPr sz="1440"/>
            </a:lvl7pPr>
            <a:lvl8pPr marL="2880360" indent="0">
              <a:buNone/>
              <a:defRPr sz="1440"/>
            </a:lvl8pPr>
            <a:lvl9pPr marL="3291840" indent="0">
              <a:buNone/>
              <a:defRPr sz="1440"/>
            </a:lvl9pPr>
          </a:lstStyle>
          <a:p>
            <a:r>
              <a:rPr lang="en-US" smtClean="0"/>
              <a:t>Click icon to add picture</a:t>
            </a:r>
            <a:endParaRPr lang="en-US" dirty="0"/>
          </a:p>
        </p:txBody>
      </p:sp>
      <p:sp>
        <p:nvSpPr>
          <p:cNvPr id="4" name="Text Placeholder 3"/>
          <p:cNvSpPr>
            <a:spLocks noGrp="1"/>
          </p:cNvSpPr>
          <p:nvPr>
            <p:ph type="body" sz="half" idx="2"/>
          </p:nvPr>
        </p:nvSpPr>
        <p:spPr>
          <a:xfrm>
            <a:off x="1141414" y="5299605"/>
            <a:ext cx="9906000" cy="493712"/>
          </a:xfrm>
        </p:spPr>
        <p:txBody>
          <a:bodyPr>
            <a:normAutofit/>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129567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3"/>
            <a:ext cx="9905999" cy="3124199"/>
          </a:xfrm>
        </p:spPr>
        <p:txBody>
          <a:bodyPr anchor="ctr">
            <a:normAutofit/>
          </a:bodyPr>
          <a:lstStyle>
            <a:lvl1pPr algn="l">
              <a:defRPr sz="29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24469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6"/>
            <a:ext cx="609600" cy="584776"/>
          </a:xfrm>
          <a:prstGeom prst="rect">
            <a:avLst/>
          </a:prstGeom>
        </p:spPr>
        <p:txBody>
          <a:bodyPr vert="horz" lIns="82296" tIns="41148" rIns="82296" bIns="411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accent1"/>
                </a:solidFill>
              </a:rPr>
              <a:t>“</a:t>
            </a:r>
          </a:p>
        </p:txBody>
      </p:sp>
      <p:sp>
        <p:nvSpPr>
          <p:cNvPr id="15" name="TextBox 14"/>
          <p:cNvSpPr txBox="1"/>
          <p:nvPr/>
        </p:nvSpPr>
        <p:spPr>
          <a:xfrm>
            <a:off x="10437812" y="2743202"/>
            <a:ext cx="609600" cy="584776"/>
          </a:xfrm>
          <a:prstGeom prst="rect">
            <a:avLst/>
          </a:prstGeom>
        </p:spPr>
        <p:txBody>
          <a:bodyPr vert="horz" lIns="82296" tIns="41148" rIns="82296" bIns="411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accent1"/>
                </a:solidFill>
              </a:rPr>
              <a:t>”</a:t>
            </a:r>
          </a:p>
        </p:txBody>
      </p:sp>
      <p:sp>
        <p:nvSpPr>
          <p:cNvPr id="2" name="Title 1"/>
          <p:cNvSpPr>
            <a:spLocks noGrp="1"/>
          </p:cNvSpPr>
          <p:nvPr>
            <p:ph type="title"/>
          </p:nvPr>
        </p:nvSpPr>
        <p:spPr>
          <a:xfrm>
            <a:off x="1446214" y="609603"/>
            <a:ext cx="9296399" cy="2743199"/>
          </a:xfrm>
        </p:spPr>
        <p:txBody>
          <a:bodyPr anchor="ctr">
            <a:normAutofit/>
          </a:bodyPr>
          <a:lstStyle>
            <a:lvl1pPr algn="l">
              <a:defRPr sz="288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3" y="3352800"/>
            <a:ext cx="8839202" cy="381000"/>
          </a:xfrm>
        </p:spPr>
        <p:txBody>
          <a:bodyPr anchor="ctr"/>
          <a:lstStyle>
            <a:lvl1pPr marL="0" indent="0">
              <a:buFontTx/>
              <a:buNone/>
              <a:defRPr/>
            </a:lvl1pPr>
            <a:lvl2pPr marL="411480" indent="0">
              <a:buFontTx/>
              <a:buNone/>
              <a:defRPr/>
            </a:lvl2pPr>
            <a:lvl3pPr marL="822960" indent="0">
              <a:buFontTx/>
              <a:buNone/>
              <a:defRPr/>
            </a:lvl3pPr>
            <a:lvl4pPr marL="1234440" indent="0">
              <a:buFontTx/>
              <a:buNone/>
              <a:defRPr/>
            </a:lvl4pPr>
            <a:lvl5pPr marL="164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1800">
                <a:solidFill>
                  <a:schemeClr val="tx1"/>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837612" y="5883278"/>
            <a:ext cx="1600200" cy="365125"/>
          </a:xfrm>
          <a:prstGeom prst="rect">
            <a:avLst/>
          </a:prstGeom>
        </p:spPr>
        <p:txBody>
          <a:bodyPr/>
          <a:lstStyle/>
          <a:p>
            <a:fld id="{114E4878-3560-45EB-ADD1-444E41CD0451}" type="datetimeFigureOut">
              <a:rPr lang="en-US" smtClean="0"/>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14014" y="5883278"/>
            <a:ext cx="551167" cy="365125"/>
          </a:xfrm>
          <a:prstGeom prst="rect">
            <a:avLst/>
          </a:prstGeom>
        </p:spPr>
        <p:txBody>
          <a:bodyPr/>
          <a:lstStyle/>
          <a:p>
            <a:fld id="{A83EEE1B-A6ED-4635-83F6-2146FCA44719}" type="slidenum">
              <a:rPr lang="en-US" smtClean="0"/>
              <a:t>‹#›</a:t>
            </a:fld>
            <a:endParaRPr lang="en-US"/>
          </a:p>
        </p:txBody>
      </p:sp>
    </p:spTree>
    <p:extLst>
      <p:ext uri="{BB962C8B-B14F-4D97-AF65-F5344CB8AC3E}">
        <p14:creationId xmlns:p14="http://schemas.microsoft.com/office/powerpoint/2010/main" val="27982201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29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2" y="4777381"/>
            <a:ext cx="9906001" cy="860400"/>
          </a:xfrm>
        </p:spPr>
        <p:txBody>
          <a:bodyPr anchor="t">
            <a:normAutofit/>
          </a:bodyPr>
          <a:lstStyle>
            <a:lvl1pPr marL="0" indent="0" algn="l">
              <a:buNone/>
              <a:defRPr sz="2000">
                <a:solidFill>
                  <a:schemeClr val="tx1"/>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874998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6"/>
            <a:ext cx="609600" cy="584776"/>
          </a:xfrm>
          <a:prstGeom prst="rect">
            <a:avLst/>
          </a:prstGeom>
        </p:spPr>
        <p:txBody>
          <a:bodyPr vert="horz" lIns="82296" tIns="41148" rIns="82296" bIns="411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accent1"/>
                </a:solidFill>
              </a:rPr>
              <a:t>“</a:t>
            </a:r>
          </a:p>
        </p:txBody>
      </p:sp>
      <p:sp>
        <p:nvSpPr>
          <p:cNvPr id="15" name="TextBox 14"/>
          <p:cNvSpPr txBox="1"/>
          <p:nvPr/>
        </p:nvSpPr>
        <p:spPr>
          <a:xfrm>
            <a:off x="10437812" y="2743202"/>
            <a:ext cx="609600" cy="584776"/>
          </a:xfrm>
          <a:prstGeom prst="rect">
            <a:avLst/>
          </a:prstGeom>
        </p:spPr>
        <p:txBody>
          <a:bodyPr vert="horz" lIns="82296" tIns="41148" rIns="82296" bIns="4114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accent1"/>
                </a:solidFill>
              </a:rPr>
              <a:t>”</a:t>
            </a:r>
          </a:p>
        </p:txBody>
      </p:sp>
      <p:sp>
        <p:nvSpPr>
          <p:cNvPr id="2" name="Title 1"/>
          <p:cNvSpPr>
            <a:spLocks noGrp="1"/>
          </p:cNvSpPr>
          <p:nvPr>
            <p:ph type="title"/>
          </p:nvPr>
        </p:nvSpPr>
        <p:spPr>
          <a:xfrm>
            <a:off x="1446214" y="609603"/>
            <a:ext cx="9296399" cy="2743199"/>
          </a:xfrm>
        </p:spPr>
        <p:txBody>
          <a:bodyPr anchor="ctr">
            <a:normAutofit/>
          </a:bodyPr>
          <a:lstStyle>
            <a:lvl1pPr algn="l">
              <a:defRPr sz="288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2"/>
            <a:ext cx="9906000" cy="889000"/>
          </a:xfrm>
        </p:spPr>
        <p:txBody>
          <a:bodyPr vert="horz" lIns="91440" tIns="45720" rIns="91440" bIns="45720" rtlCol="0" anchor="b">
            <a:normAutofit/>
          </a:bodyPr>
          <a:lstStyle>
            <a:lvl1pPr>
              <a:buNone/>
              <a:defRPr lang="en-US" sz="2200" b="1"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2"/>
            <a:ext cx="9906000" cy="1016000"/>
          </a:xfrm>
        </p:spPr>
        <p:txBody>
          <a:bodyPr anchor="t">
            <a:normAutofit/>
          </a:bodyPr>
          <a:lstStyle>
            <a:lvl1pPr marL="0" indent="0" algn="l">
              <a:buNone/>
              <a:defRPr sz="1800">
                <a:solidFill>
                  <a:schemeClr val="tx1"/>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202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3"/>
            <a:ext cx="9905999" cy="2743199"/>
          </a:xfrm>
        </p:spPr>
        <p:txBody>
          <a:bodyPr vert="horz" lIns="91440" tIns="45720" rIns="91440" bIns="45720" rtlCol="0" anchor="ctr">
            <a:normAutofit/>
          </a:bodyPr>
          <a:lstStyle>
            <a:lvl1pPr>
              <a:defRPr lang="en-US" b="1"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5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4495470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4" y="609600"/>
            <a:ext cx="9905999"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631345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7" y="609602"/>
            <a:ext cx="2210515"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223453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nchor="ctr"/>
          <a:lstStyle>
            <a:lvl1pPr>
              <a:defRPr cap="none" baseline="0"/>
            </a:lvl1pPr>
            <a:lvl2pPr>
              <a:defRPr cap="none"/>
            </a:lvl2pPr>
            <a:lvl3pPr>
              <a:defRPr cap="none"/>
            </a:lvl3pPr>
            <a:lvl4pPr>
              <a:defRPr cap="none"/>
            </a:lvl4pPr>
            <a:lvl5pPr>
              <a:defRPr cap="none"/>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756866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4" y="3308581"/>
            <a:ext cx="8686800" cy="1468800"/>
          </a:xfrm>
        </p:spPr>
        <p:txBody>
          <a:bodyPr anchor="b">
            <a:normAutofit/>
          </a:bodyPr>
          <a:lstStyle>
            <a:lvl1pPr algn="r">
              <a:defRPr sz="36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3" y="4777381"/>
            <a:ext cx="8686801" cy="860400"/>
          </a:xfrm>
        </p:spPr>
        <p:txBody>
          <a:bodyPr anchor="t">
            <a:normAutofit/>
          </a:bodyPr>
          <a:lstStyle>
            <a:lvl1pPr marL="0" indent="0" algn="r">
              <a:buNone/>
              <a:defRPr sz="1900">
                <a:solidFill>
                  <a:schemeClr val="tx1"/>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02179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7001"/>
            <a:ext cx="4876800" cy="3124201"/>
          </a:xfrm>
        </p:spPr>
        <p:txBody>
          <a:bodyPr>
            <a:normAutofit/>
          </a:bodyPr>
          <a:lstStyle>
            <a:lvl1pPr>
              <a:defRPr sz="1800"/>
            </a:lvl1pPr>
            <a:lvl2pPr>
              <a:defRPr sz="1600"/>
            </a:lvl2pPr>
            <a:lvl3pPr>
              <a:defRPr sz="1400"/>
            </a:lvl3pPr>
            <a:lvl4pPr>
              <a:defRPr sz="1200"/>
            </a:lvl4pPr>
            <a:lvl5pPr>
              <a:defRPr sz="1000"/>
            </a:lvl5pPr>
            <a:lvl6pPr>
              <a:defRPr sz="1080"/>
            </a:lvl6pPr>
            <a:lvl7pPr>
              <a:defRPr sz="1080"/>
            </a:lvl7pPr>
            <a:lvl8pPr>
              <a:defRPr sz="1080"/>
            </a:lvl8pPr>
            <a:lvl9pPr>
              <a:defRPr sz="1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000"/>
            </a:lvl5pPr>
            <a:lvl6pPr>
              <a:defRPr sz="1080"/>
            </a:lvl6pPr>
            <a:lvl7pPr>
              <a:defRPr sz="1080"/>
            </a:lvl7pPr>
            <a:lvl8pPr>
              <a:defRPr sz="1080"/>
            </a:lvl8pPr>
            <a:lvl9pPr>
              <a:defRPr sz="1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171099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2" y="2658533"/>
            <a:ext cx="4588931" cy="576262"/>
          </a:xfrm>
        </p:spPr>
        <p:txBody>
          <a:bodyPr anchor="b">
            <a:noAutofit/>
          </a:bodyPr>
          <a:lstStyle>
            <a:lvl1pPr marL="0" indent="0">
              <a:buNone/>
              <a:defRPr sz="2400" b="0"/>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1141412" y="3243265"/>
            <a:ext cx="4876800" cy="2547937"/>
          </a:xfrm>
        </p:spPr>
        <p:txBody>
          <a:bodyPr anchor="t">
            <a:normAutofit/>
          </a:bodyPr>
          <a:lstStyle>
            <a:lvl1pPr>
              <a:defRPr sz="1800"/>
            </a:lvl1pPr>
            <a:lvl2pPr>
              <a:defRPr sz="1600"/>
            </a:lvl2pPr>
            <a:lvl3pPr>
              <a:defRPr sz="1400"/>
            </a:lvl3pPr>
            <a:lvl4pPr>
              <a:defRPr sz="1200"/>
            </a:lvl4pPr>
            <a:lvl5pPr>
              <a:defRPr sz="1000"/>
            </a:lvl5pPr>
            <a:lvl6pPr>
              <a:defRPr sz="1080"/>
            </a:lvl6pPr>
            <a:lvl7pPr>
              <a:defRPr sz="1080"/>
            </a:lvl7pPr>
            <a:lvl8pPr>
              <a:defRPr sz="1080"/>
            </a:lvl8pPr>
            <a:lvl9pPr>
              <a:defRPr sz="1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4" y="2667000"/>
            <a:ext cx="4604280" cy="576262"/>
          </a:xfrm>
        </p:spPr>
        <p:txBody>
          <a:bodyPr anchor="b">
            <a:noAutofit/>
          </a:bodyPr>
          <a:lstStyle>
            <a:lvl1pPr marL="0" indent="0">
              <a:buNone/>
              <a:defRPr sz="2400" b="0"/>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6170613" y="3243265"/>
            <a:ext cx="4876801" cy="2547937"/>
          </a:xfrm>
        </p:spPr>
        <p:txBody>
          <a:bodyPr anchor="t">
            <a:normAutofit/>
          </a:bodyPr>
          <a:lstStyle>
            <a:lvl1pPr>
              <a:defRPr sz="1800"/>
            </a:lvl1pPr>
            <a:lvl2pPr>
              <a:defRPr sz="1600"/>
            </a:lvl2pPr>
            <a:lvl3pPr>
              <a:defRPr sz="1400"/>
            </a:lvl3pPr>
            <a:lvl4pPr>
              <a:defRPr sz="1200"/>
            </a:lvl4pPr>
            <a:lvl5pPr>
              <a:defRPr sz="1000"/>
            </a:lvl5pPr>
            <a:lvl6pPr>
              <a:defRPr sz="1080"/>
            </a:lvl6pPr>
            <a:lvl7pPr>
              <a:defRPr sz="1080"/>
            </a:lvl7pPr>
            <a:lvl8pPr>
              <a:defRPr sz="1080"/>
            </a:lvl8pPr>
            <a:lvl9pPr>
              <a:defRPr sz="10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594490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91731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279756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0200"/>
            <a:ext cx="3549121" cy="1371600"/>
          </a:xfrm>
        </p:spPr>
        <p:txBody>
          <a:bodyPr anchor="b">
            <a:normAutofit/>
          </a:bodyPr>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5103813" y="609601"/>
            <a:ext cx="5943601" cy="5181600"/>
          </a:xfrm>
        </p:spPr>
        <p:txBody>
          <a:bodyPr anchor="ctr">
            <a:normAutofit/>
          </a:bodyPr>
          <a:lstStyle>
            <a:lvl1pPr>
              <a:defRPr sz="1800"/>
            </a:lvl1pPr>
            <a:lvl2pPr>
              <a:defRPr sz="1600"/>
            </a:lvl2pPr>
            <a:lvl3pPr>
              <a:defRPr sz="1400"/>
            </a:lvl3pPr>
            <a:lvl4pPr>
              <a:defRPr sz="1200"/>
            </a:lvl4pPr>
            <a:lvl5pPr>
              <a:defRPr sz="1000"/>
            </a:lvl5pPr>
            <a:lvl6pPr>
              <a:defRPr sz="1260"/>
            </a:lvl6pPr>
            <a:lvl7pPr>
              <a:defRPr sz="1260"/>
            </a:lvl7pPr>
            <a:lvl8pPr>
              <a:defRPr sz="1260"/>
            </a:lvl8pPr>
            <a:lvl9pPr>
              <a:defRPr sz="12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3" y="2971800"/>
            <a:ext cx="3549121" cy="1828800"/>
          </a:xfrm>
        </p:spPr>
        <p:txBody>
          <a:bodyPr>
            <a:normAutofit/>
          </a:bodyPr>
          <a:lstStyle>
            <a:lvl1pPr marL="0" indent="0">
              <a:buNone/>
              <a:defRPr sz="160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389911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0200"/>
            <a:ext cx="5334001" cy="1371600"/>
          </a:xfrm>
        </p:spPr>
        <p:txBody>
          <a:bodyPr anchor="b">
            <a:normAutofit/>
          </a:bodyPr>
          <a:lstStyle>
            <a:lvl1pPr algn="l">
              <a:defRPr sz="2520" b="1"/>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4"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440"/>
            </a:lvl1pPr>
            <a:lvl2pPr marL="411480" indent="0">
              <a:buNone/>
              <a:defRPr sz="1440"/>
            </a:lvl2pPr>
            <a:lvl3pPr marL="822960" indent="0">
              <a:buNone/>
              <a:defRPr sz="1440"/>
            </a:lvl3pPr>
            <a:lvl4pPr marL="1234440" indent="0">
              <a:buNone/>
              <a:defRPr sz="1440"/>
            </a:lvl4pPr>
            <a:lvl5pPr marL="1645920" indent="0">
              <a:buNone/>
              <a:defRPr sz="1440"/>
            </a:lvl5pPr>
            <a:lvl6pPr marL="2057400" indent="0">
              <a:buNone/>
              <a:defRPr sz="1440"/>
            </a:lvl6pPr>
            <a:lvl7pPr marL="2468880" indent="0">
              <a:buNone/>
              <a:defRPr sz="1440"/>
            </a:lvl7pPr>
            <a:lvl8pPr marL="2880360" indent="0">
              <a:buNone/>
              <a:defRPr sz="1440"/>
            </a:lvl8pPr>
            <a:lvl9pPr marL="3291840" indent="0">
              <a:buNone/>
              <a:defRPr sz="1440"/>
            </a:lvl9pPr>
          </a:lstStyle>
          <a:p>
            <a:r>
              <a:rPr lang="en-US" smtClean="0"/>
              <a:t>Click icon to add picture</a:t>
            </a:r>
            <a:endParaRPr lang="en-US" dirty="0"/>
          </a:p>
        </p:txBody>
      </p:sp>
      <p:sp>
        <p:nvSpPr>
          <p:cNvPr id="4" name="Text Placeholder 3"/>
          <p:cNvSpPr>
            <a:spLocks noGrp="1"/>
          </p:cNvSpPr>
          <p:nvPr>
            <p:ph type="body" sz="half" idx="2"/>
          </p:nvPr>
        </p:nvSpPr>
        <p:spPr>
          <a:xfrm>
            <a:off x="1141413" y="2971800"/>
            <a:ext cx="5334001" cy="1828800"/>
          </a:xfrm>
        </p:spPr>
        <p:txBody>
          <a:bodyPr>
            <a:normAutofit/>
          </a:bodyPr>
          <a:lstStyle>
            <a:lvl1pPr marL="0" indent="0">
              <a:buNone/>
              <a:defRPr sz="160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en-US" smtClean="0"/>
              <a:t>Click to edit Master text styles</a:t>
            </a:r>
          </a:p>
        </p:txBody>
      </p:sp>
      <p:sp>
        <p:nvSpPr>
          <p:cNvPr id="6" name="Footer Placeholder 5"/>
          <p:cNvSpPr>
            <a:spLocks noGrp="1"/>
          </p:cNvSpPr>
          <p:nvPr>
            <p:ph type="ftr" sz="quarter" idx="11"/>
          </p:nvPr>
        </p:nvSpPr>
        <p:spPr>
          <a:xfrm>
            <a:off x="5604933" y="5989637"/>
            <a:ext cx="5105400" cy="365125"/>
          </a:xfrm>
        </p:spPr>
        <p:txBody>
          <a:bodyPr/>
          <a:lstStyle/>
          <a:p>
            <a:endParaRPr lang="en-US"/>
          </a:p>
        </p:txBody>
      </p:sp>
    </p:spTree>
    <p:extLst>
      <p:ext uri="{BB962C8B-B14F-4D97-AF65-F5344CB8AC3E}">
        <p14:creationId xmlns:p14="http://schemas.microsoft.com/office/powerpoint/2010/main" val="27429585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4" y="609600"/>
            <a:ext cx="9905999"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4" y="2667001"/>
            <a:ext cx="9905999"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9423400" y="6197603"/>
            <a:ext cx="2528387" cy="365125"/>
          </a:xfrm>
          <a:prstGeom prst="rect">
            <a:avLst/>
          </a:prstGeom>
        </p:spPr>
        <p:txBody>
          <a:bodyPr vert="horz" lIns="91440" tIns="45720" rIns="91440" bIns="45720" rtlCol="0" anchor="ctr"/>
          <a:lstStyle>
            <a:lvl1pPr algn="l">
              <a:defRPr sz="1100" b="0" i="0">
                <a:ln>
                  <a:noFill/>
                </a:ln>
                <a:solidFill>
                  <a:schemeClr val="tx1"/>
                </a:solidFill>
                <a:effectLst/>
                <a:latin typeface="+mn-lt"/>
              </a:defRPr>
            </a:lvl1pPr>
          </a:lstStyle>
          <a:p>
            <a:endParaRPr lang="en-US"/>
          </a:p>
        </p:txBody>
      </p:sp>
      <p:pic>
        <p:nvPicPr>
          <p:cNvPr id="7" name="Picture 6" descr="eIntern-logo.png"/>
          <p:cNvPicPr>
            <a:picLocks noChangeAspect="1"/>
          </p:cNvPicPr>
          <p:nvPr/>
        </p:nvPicPr>
        <p:blipFill>
          <a:blip r:embed="rId20"/>
          <a:stretch>
            <a:fillRect/>
          </a:stretch>
        </p:blipFill>
        <p:spPr>
          <a:xfrm>
            <a:off x="10143039" y="182883"/>
            <a:ext cx="1808748" cy="580703"/>
          </a:xfrm>
          <a:prstGeom prst="rect">
            <a:avLst/>
          </a:prstGeom>
        </p:spPr>
      </p:pic>
    </p:spTree>
    <p:extLst>
      <p:ext uri="{BB962C8B-B14F-4D97-AF65-F5344CB8AC3E}">
        <p14:creationId xmlns:p14="http://schemas.microsoft.com/office/powerpoint/2010/main" val="1491928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defTabSz="411480" rtl="0" eaLnBrk="1" latinLnBrk="0" hangingPunct="1">
        <a:spcBef>
          <a:spcPct val="0"/>
        </a:spcBef>
        <a:buNone/>
        <a:defRPr sz="2900" b="1" kern="1200" cap="all" baseline="0">
          <a:ln w="3175" cmpd="sng">
            <a:noFill/>
          </a:ln>
          <a:solidFill>
            <a:schemeClr val="accent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6" indent="-257176" algn="l" defTabSz="411480" rtl="0" eaLnBrk="1" latinLnBrk="0" hangingPunct="1">
        <a:spcBef>
          <a:spcPct val="20000"/>
        </a:spcBef>
        <a:spcAft>
          <a:spcPts val="540"/>
        </a:spcAft>
        <a:buClr>
          <a:schemeClr val="accent1"/>
        </a:buClr>
        <a:buSzPct val="100000"/>
        <a:buFont typeface="Arial"/>
        <a:buChar char="•"/>
        <a:defRPr sz="2000" kern="1200" cap="none" baseline="0">
          <a:solidFill>
            <a:schemeClr val="tx1"/>
          </a:solidFill>
          <a:effectLst/>
          <a:latin typeface="+mn-lt"/>
          <a:ea typeface="+mn-ea"/>
          <a:cs typeface="+mn-cs"/>
        </a:defRPr>
      </a:lvl1pPr>
      <a:lvl2pPr marL="668656" indent="-257176" algn="l" defTabSz="411480" rtl="0" eaLnBrk="1" latinLnBrk="0" hangingPunct="1">
        <a:spcBef>
          <a:spcPct val="20000"/>
        </a:spcBef>
        <a:spcAft>
          <a:spcPts val="540"/>
        </a:spcAft>
        <a:buClr>
          <a:schemeClr val="accent1"/>
        </a:buClr>
        <a:buSzPct val="100000"/>
        <a:buFont typeface="Arial"/>
        <a:buChar char="•"/>
        <a:defRPr sz="1800" kern="1200" cap="none" baseline="0">
          <a:solidFill>
            <a:schemeClr val="tx1"/>
          </a:solidFill>
          <a:effectLst/>
          <a:latin typeface="+mn-lt"/>
          <a:ea typeface="+mn-ea"/>
          <a:cs typeface="+mn-cs"/>
        </a:defRPr>
      </a:lvl2pPr>
      <a:lvl3pPr marL="1080136" indent="-257176" algn="l" defTabSz="411480" rtl="0" eaLnBrk="1" latinLnBrk="0" hangingPunct="1">
        <a:spcBef>
          <a:spcPct val="20000"/>
        </a:spcBef>
        <a:spcAft>
          <a:spcPts val="540"/>
        </a:spcAft>
        <a:buClr>
          <a:schemeClr val="accent1"/>
        </a:buClr>
        <a:buSzPct val="100000"/>
        <a:buFont typeface="Arial"/>
        <a:buChar char="•"/>
        <a:defRPr sz="1600" kern="1200" cap="none" baseline="0">
          <a:solidFill>
            <a:schemeClr val="tx1"/>
          </a:solidFill>
          <a:effectLst/>
          <a:latin typeface="+mn-lt"/>
          <a:ea typeface="+mn-ea"/>
          <a:cs typeface="+mn-cs"/>
        </a:defRPr>
      </a:lvl3pPr>
      <a:lvl4pPr marL="1388746" indent="-154306" algn="l" defTabSz="411480" rtl="0" eaLnBrk="1" latinLnBrk="0" hangingPunct="1">
        <a:spcBef>
          <a:spcPct val="20000"/>
        </a:spcBef>
        <a:spcAft>
          <a:spcPts val="540"/>
        </a:spcAft>
        <a:buClr>
          <a:schemeClr val="accent1"/>
        </a:buClr>
        <a:buSzPct val="100000"/>
        <a:buFont typeface="Arial"/>
        <a:buChar char="•"/>
        <a:defRPr sz="1400" kern="1200" cap="none" baseline="0">
          <a:solidFill>
            <a:schemeClr val="tx1"/>
          </a:solidFill>
          <a:effectLst/>
          <a:latin typeface="+mn-lt"/>
          <a:ea typeface="+mn-ea"/>
          <a:cs typeface="+mn-cs"/>
        </a:defRPr>
      </a:lvl4pPr>
      <a:lvl5pPr marL="1800226" indent="-154306" algn="l" defTabSz="411480" rtl="0" eaLnBrk="1" latinLnBrk="0" hangingPunct="1">
        <a:spcBef>
          <a:spcPct val="20000"/>
        </a:spcBef>
        <a:spcAft>
          <a:spcPts val="540"/>
        </a:spcAft>
        <a:buClr>
          <a:schemeClr val="accent1"/>
        </a:buClr>
        <a:buSzPct val="100000"/>
        <a:buFont typeface="Arial"/>
        <a:buChar char="•"/>
        <a:defRPr sz="1200" kern="1200" cap="none" baseline="0">
          <a:solidFill>
            <a:schemeClr val="tx1"/>
          </a:solidFill>
          <a:effectLst/>
          <a:latin typeface="+mn-lt"/>
          <a:ea typeface="+mn-ea"/>
          <a:cs typeface="+mn-cs"/>
        </a:defRPr>
      </a:lvl5pPr>
      <a:lvl6pPr marL="2263140" indent="-205740" algn="l" defTabSz="411480" rtl="0" eaLnBrk="1" latinLnBrk="0" hangingPunct="1">
        <a:spcBef>
          <a:spcPct val="20000"/>
        </a:spcBef>
        <a:spcAft>
          <a:spcPts val="540"/>
        </a:spcAft>
        <a:buClr>
          <a:schemeClr val="accent1"/>
        </a:buClr>
        <a:buSzPct val="100000"/>
        <a:buFont typeface="Arial"/>
        <a:buChar char="•"/>
        <a:defRPr sz="10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674620" indent="-205740" algn="l" defTabSz="411480" rtl="0" eaLnBrk="1" latinLnBrk="0" hangingPunct="1">
        <a:spcBef>
          <a:spcPct val="20000"/>
        </a:spcBef>
        <a:spcAft>
          <a:spcPts val="540"/>
        </a:spcAft>
        <a:buClr>
          <a:schemeClr val="accent1"/>
        </a:buClr>
        <a:buSzPct val="100000"/>
        <a:buFont typeface="Arial"/>
        <a:buChar char="•"/>
        <a:defRPr sz="10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086100" indent="-205740" algn="l" defTabSz="411480" rtl="0" eaLnBrk="1" latinLnBrk="0" hangingPunct="1">
        <a:spcBef>
          <a:spcPct val="20000"/>
        </a:spcBef>
        <a:spcAft>
          <a:spcPts val="540"/>
        </a:spcAft>
        <a:buClr>
          <a:schemeClr val="accent1"/>
        </a:buClr>
        <a:buSzPct val="100000"/>
        <a:buFont typeface="Arial"/>
        <a:buChar char="•"/>
        <a:defRPr sz="10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497580" indent="-205740" algn="l" defTabSz="411480" rtl="0" eaLnBrk="1" latinLnBrk="0" hangingPunct="1">
        <a:spcBef>
          <a:spcPct val="20000"/>
        </a:spcBef>
        <a:spcAft>
          <a:spcPts val="540"/>
        </a:spcAft>
        <a:buClr>
          <a:schemeClr val="accent1"/>
        </a:buClr>
        <a:buSzPct val="100000"/>
        <a:buFont typeface="Arial"/>
        <a:buChar char="•"/>
        <a:defRPr sz="108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angularjs</a:t>
            </a:r>
            <a:r>
              <a:rPr lang="en-US" dirty="0" smtClean="0"/>
              <a:t>: </a:t>
            </a:r>
            <a:br>
              <a:rPr lang="en-US" dirty="0" smtClean="0"/>
            </a:br>
            <a:r>
              <a:rPr lang="en-US" dirty="0" smtClean="0"/>
              <a:t>custom directives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005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a:t>
            </a:r>
            <a:endParaRPr lang="en-US" dirty="0"/>
          </a:p>
        </p:txBody>
      </p:sp>
      <p:sp>
        <p:nvSpPr>
          <p:cNvPr id="3" name="Content Placeholder 2"/>
          <p:cNvSpPr>
            <a:spLocks noGrp="1"/>
          </p:cNvSpPr>
          <p:nvPr>
            <p:ph idx="1"/>
          </p:nvPr>
        </p:nvSpPr>
        <p:spPr/>
        <p:txBody>
          <a:bodyPr/>
          <a:lstStyle/>
          <a:p>
            <a:r>
              <a:rPr lang="en-US" dirty="0" smtClean="0"/>
              <a:t>specifies a component that your custom directive depends on. </a:t>
            </a:r>
          </a:p>
          <a:p>
            <a:r>
              <a:rPr lang="en-US" dirty="0" smtClean="0"/>
              <a:t>Will throw an error if the element or component does not exist</a:t>
            </a:r>
            <a:endParaRPr lang="en-US" dirty="0"/>
          </a:p>
        </p:txBody>
      </p:sp>
    </p:spTree>
    <p:extLst>
      <p:ext uri="{BB962C8B-B14F-4D97-AF65-F5344CB8AC3E}">
        <p14:creationId xmlns:p14="http://schemas.microsoft.com/office/powerpoint/2010/main" val="296936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can specify a custom directive to capture unique behavior</a:t>
            </a:r>
          </a:p>
          <a:p>
            <a:r>
              <a:rPr lang="en-US" dirty="0" smtClean="0"/>
              <a:t>custom directives can be restricted to elements, attributes, classes or comments</a:t>
            </a:r>
          </a:p>
          <a:p>
            <a:r>
              <a:rPr lang="en-US" dirty="0" smtClean="0"/>
              <a:t>custom directives have scope </a:t>
            </a:r>
            <a:r>
              <a:rPr lang="en-US" smtClean="0"/>
              <a:t>and dependencies</a:t>
            </a:r>
            <a:endParaRPr lang="en-US"/>
          </a:p>
        </p:txBody>
      </p:sp>
    </p:spTree>
    <p:extLst>
      <p:ext uri="{BB962C8B-B14F-4D97-AF65-F5344CB8AC3E}">
        <p14:creationId xmlns:p14="http://schemas.microsoft.com/office/powerpoint/2010/main" val="191317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a custom directive </a:t>
            </a:r>
            <a:endParaRPr lang="en-US" dirty="0"/>
          </a:p>
        </p:txBody>
      </p:sp>
    </p:spTree>
    <p:extLst>
      <p:ext uri="{BB962C8B-B14F-4D97-AF65-F5344CB8AC3E}">
        <p14:creationId xmlns:p14="http://schemas.microsoft.com/office/powerpoint/2010/main" val="278802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Define a custom directive</a:t>
            </a:r>
          </a:p>
          <a:p>
            <a:r>
              <a:rPr lang="en-US" dirty="0" smtClean="0"/>
              <a:t>use a custom directive</a:t>
            </a:r>
            <a:endParaRPr lang="en-US" dirty="0"/>
          </a:p>
        </p:txBody>
      </p:sp>
    </p:spTree>
    <p:extLst>
      <p:ext uri="{BB962C8B-B14F-4D97-AF65-F5344CB8AC3E}">
        <p14:creationId xmlns:p14="http://schemas.microsoft.com/office/powerpoint/2010/main" val="386345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custom directive?</a:t>
            </a:r>
            <a:endParaRPr lang="en-US" dirty="0"/>
          </a:p>
        </p:txBody>
      </p:sp>
      <p:sp>
        <p:nvSpPr>
          <p:cNvPr id="3" name="Content Placeholder 2"/>
          <p:cNvSpPr>
            <a:spLocks noGrp="1"/>
          </p:cNvSpPr>
          <p:nvPr>
            <p:ph idx="1"/>
          </p:nvPr>
        </p:nvSpPr>
        <p:spPr/>
        <p:txBody>
          <a:bodyPr/>
          <a:lstStyle/>
          <a:p>
            <a:r>
              <a:rPr lang="en-US" dirty="0" smtClean="0"/>
              <a:t>A custom directive is a directive you define in AngularJS to extend the functionality of your application</a:t>
            </a:r>
          </a:p>
          <a:p>
            <a:r>
              <a:rPr lang="en-US" dirty="0" smtClean="0"/>
              <a:t>defined using the “directive” function</a:t>
            </a:r>
          </a:p>
        </p:txBody>
      </p:sp>
    </p:spTree>
    <p:extLst>
      <p:ext uri="{BB962C8B-B14F-4D97-AF65-F5344CB8AC3E}">
        <p14:creationId xmlns:p14="http://schemas.microsoft.com/office/powerpoint/2010/main" val="322437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A custom directive simply replaces the element for which it is activated. </a:t>
            </a:r>
            <a:endParaRPr lang="en-US" dirty="0" smtClean="0"/>
          </a:p>
          <a:p>
            <a:r>
              <a:rPr lang="en-US" dirty="0" smtClean="0"/>
              <a:t>AngularJS </a:t>
            </a:r>
            <a:r>
              <a:rPr lang="en-US" dirty="0"/>
              <a:t>application during bootstrap finds the matching elements and do one time activity using its compile() method of the custom directive then process the element using link() method of the custom directive based on the scope of the directive. </a:t>
            </a:r>
            <a:endParaRPr lang="en-US" dirty="0" smtClean="0"/>
          </a:p>
          <a:p>
            <a:r>
              <a:rPr lang="en-US" dirty="0" smtClean="0"/>
              <a:t>AngularJS </a:t>
            </a:r>
            <a:r>
              <a:rPr lang="en-US" dirty="0"/>
              <a:t>provides support to create custom directives for following type of elements</a:t>
            </a:r>
            <a:r>
              <a:rPr lang="en-US" dirty="0" smtClean="0"/>
              <a:t>.</a:t>
            </a:r>
          </a:p>
          <a:p>
            <a:pPr lvl="1"/>
            <a:r>
              <a:rPr lang="en-US" dirty="0" smtClean="0"/>
              <a:t>comments, attributes, class, element</a:t>
            </a:r>
            <a:endParaRPr lang="en-US" dirty="0"/>
          </a:p>
          <a:p>
            <a:endParaRPr lang="en-US" dirty="0"/>
          </a:p>
        </p:txBody>
      </p:sp>
    </p:spTree>
    <p:extLst>
      <p:ext uri="{BB962C8B-B14F-4D97-AF65-F5344CB8AC3E}">
        <p14:creationId xmlns:p14="http://schemas.microsoft.com/office/powerpoint/2010/main" val="384674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smtClean="0"/>
              <a:t>app.</a:t>
            </a:r>
            <a:r>
              <a:rPr lang="en-US" sz="2800" dirty="0" err="1" smtClean="0">
                <a:solidFill>
                  <a:srgbClr val="FFC000"/>
                </a:solidFill>
              </a:rPr>
              <a:t>directive</a:t>
            </a:r>
            <a:r>
              <a:rPr lang="en-US" sz="2800" dirty="0" smtClean="0"/>
              <a:t> (‘custom’, function() {</a:t>
            </a:r>
          </a:p>
          <a:p>
            <a:pPr marL="0" indent="0">
              <a:buNone/>
            </a:pPr>
            <a:r>
              <a:rPr lang="en-US" sz="2800" dirty="0" smtClean="0"/>
              <a:t>	 return {</a:t>
            </a:r>
          </a:p>
          <a:p>
            <a:pPr marL="0" indent="0">
              <a:buNone/>
            </a:pPr>
            <a:r>
              <a:rPr lang="en-US" sz="2800" dirty="0"/>
              <a:t>	</a:t>
            </a:r>
            <a:r>
              <a:rPr lang="en-US" sz="2800" dirty="0" smtClean="0"/>
              <a:t>	</a:t>
            </a:r>
            <a:r>
              <a:rPr lang="en-US" sz="2800" dirty="0" smtClean="0">
                <a:solidFill>
                  <a:srgbClr val="92D050"/>
                </a:solidFill>
              </a:rPr>
              <a:t>restrict</a:t>
            </a:r>
            <a:r>
              <a:rPr lang="en-US" sz="2800" dirty="0" smtClean="0"/>
              <a:t>: ‘A’,</a:t>
            </a:r>
          </a:p>
          <a:p>
            <a:pPr marL="0" indent="0">
              <a:buNone/>
            </a:pPr>
            <a:r>
              <a:rPr lang="en-US" sz="2800" dirty="0"/>
              <a:t>	</a:t>
            </a:r>
            <a:r>
              <a:rPr lang="en-US" sz="2800" dirty="0" smtClean="0"/>
              <a:t>	</a:t>
            </a:r>
            <a:r>
              <a:rPr lang="en-US" sz="2800" dirty="0" smtClean="0">
                <a:solidFill>
                  <a:srgbClr val="FFFF00"/>
                </a:solidFill>
              </a:rPr>
              <a:t>template</a:t>
            </a:r>
            <a:r>
              <a:rPr lang="en-US" sz="2800" dirty="0" smtClean="0"/>
              <a:t>: </a:t>
            </a:r>
            <a:r>
              <a:rPr lang="en-US" sz="2800" dirty="0" smtClean="0"/>
              <a:t>‘&lt;a </a:t>
            </a:r>
            <a:r>
              <a:rPr lang="en-US" sz="2800" dirty="0" err="1" smtClean="0"/>
              <a:t>href</a:t>
            </a:r>
            <a:r>
              <a:rPr lang="en-US" sz="2800" dirty="0" smtClean="0"/>
              <a:t>=“#”&gt;New link&lt;/a&gt;’</a:t>
            </a:r>
            <a:endParaRPr lang="en-US" sz="2800" dirty="0" smtClean="0"/>
          </a:p>
          <a:p>
            <a:pPr marL="0" indent="0">
              <a:buNone/>
            </a:pPr>
            <a:r>
              <a:rPr lang="en-US" sz="2800" dirty="0"/>
              <a:t>	</a:t>
            </a:r>
            <a:r>
              <a:rPr lang="en-US" sz="2800" dirty="0" smtClean="0"/>
              <a:t>  }</a:t>
            </a:r>
          </a:p>
          <a:p>
            <a:pPr marL="0" indent="0">
              <a:buNone/>
            </a:pPr>
            <a:r>
              <a:rPr lang="en-US" sz="2800" dirty="0" smtClean="0"/>
              <a:t>});</a:t>
            </a:r>
            <a:endParaRPr lang="en-US" sz="2800" dirty="0"/>
          </a:p>
        </p:txBody>
      </p:sp>
    </p:spTree>
    <p:extLst>
      <p:ext uri="{BB962C8B-B14F-4D97-AF65-F5344CB8AC3E}">
        <p14:creationId xmlns:p14="http://schemas.microsoft.com/office/powerpoint/2010/main" val="188378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a:t>
            </a:r>
            <a:endParaRPr lang="en-US" dirty="0"/>
          </a:p>
        </p:txBody>
      </p:sp>
      <p:sp>
        <p:nvSpPr>
          <p:cNvPr id="3" name="Content Placeholder 2"/>
          <p:cNvSpPr>
            <a:spLocks noGrp="1"/>
          </p:cNvSpPr>
          <p:nvPr>
            <p:ph idx="1"/>
          </p:nvPr>
        </p:nvSpPr>
        <p:spPr/>
        <p:txBody>
          <a:bodyPr/>
          <a:lstStyle/>
          <a:p>
            <a:r>
              <a:rPr lang="en-US" dirty="0" smtClean="0"/>
              <a:t>You can restrict the type of ways your custom directive can be used</a:t>
            </a:r>
          </a:p>
          <a:p>
            <a:pPr lvl="1"/>
            <a:r>
              <a:rPr lang="en-US" dirty="0" smtClean="0"/>
              <a:t>E – element</a:t>
            </a:r>
          </a:p>
          <a:p>
            <a:pPr lvl="1"/>
            <a:r>
              <a:rPr lang="en-US" dirty="0" smtClean="0"/>
              <a:t>A – attribute</a:t>
            </a:r>
          </a:p>
          <a:p>
            <a:pPr lvl="1"/>
            <a:r>
              <a:rPr lang="en-US" dirty="0" smtClean="0"/>
              <a:t>C – class</a:t>
            </a:r>
          </a:p>
          <a:p>
            <a:pPr lvl="1"/>
            <a:r>
              <a:rPr lang="en-US" dirty="0" smtClean="0"/>
              <a:t>M – comment</a:t>
            </a:r>
          </a:p>
          <a:p>
            <a:r>
              <a:rPr lang="en-US" dirty="0" smtClean="0"/>
              <a:t>Ex: restrict: ‘EA’         //restricts the directive to only Elements and attributes</a:t>
            </a:r>
            <a:endParaRPr lang="en-US" dirty="0"/>
          </a:p>
        </p:txBody>
      </p:sp>
    </p:spTree>
    <p:extLst>
      <p:ext uri="{BB962C8B-B14F-4D97-AF65-F5344CB8AC3E}">
        <p14:creationId xmlns:p14="http://schemas.microsoft.com/office/powerpoint/2010/main" val="10328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 ways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4705227"/>
              </p:ext>
            </p:extLst>
          </p:nvPr>
        </p:nvGraphicFramePr>
        <p:xfrm>
          <a:off x="1141413" y="2667000"/>
          <a:ext cx="9906000" cy="3017520"/>
        </p:xfrm>
        <a:graphic>
          <a:graphicData uri="http://schemas.openxmlformats.org/drawingml/2006/table">
            <a:tbl>
              <a:tblPr firstRow="1" bandRow="1">
                <a:tableStyleId>{5C22544A-7EE6-4342-B048-85BDC9FD1C3A}</a:tableStyleId>
              </a:tblPr>
              <a:tblGrid>
                <a:gridCol w="3302000"/>
                <a:gridCol w="946734"/>
                <a:gridCol w="5657266"/>
              </a:tblGrid>
              <a:tr h="370840">
                <a:tc>
                  <a:txBody>
                    <a:bodyPr/>
                    <a:lstStyle/>
                    <a:p>
                      <a:r>
                        <a:rPr lang="en-US" sz="2400" dirty="0" smtClean="0"/>
                        <a:t>Way</a:t>
                      </a:r>
                      <a:endParaRPr lang="en-US" sz="2400" dirty="0"/>
                    </a:p>
                  </a:txBody>
                  <a:tcPr/>
                </a:tc>
                <a:tc>
                  <a:txBody>
                    <a:bodyPr/>
                    <a:lstStyle/>
                    <a:p>
                      <a:r>
                        <a:rPr lang="en-US" sz="2400" dirty="0" smtClean="0"/>
                        <a:t>Tag</a:t>
                      </a:r>
                      <a:endParaRPr lang="en-US" sz="2400" dirty="0"/>
                    </a:p>
                  </a:txBody>
                  <a:tcPr/>
                </a:tc>
                <a:tc>
                  <a:txBody>
                    <a:bodyPr/>
                    <a:lstStyle/>
                    <a:p>
                      <a:r>
                        <a:rPr lang="en-US" sz="2400" dirty="0" smtClean="0"/>
                        <a:t>Example</a:t>
                      </a:r>
                      <a:endParaRPr lang="en-US" sz="2400" dirty="0"/>
                    </a:p>
                  </a:txBody>
                  <a:tcPr/>
                </a:tc>
              </a:tr>
              <a:tr h="370840">
                <a:tc>
                  <a:txBody>
                    <a:bodyPr/>
                    <a:lstStyle/>
                    <a:p>
                      <a:r>
                        <a:rPr lang="en-US" sz="2400" dirty="0" smtClean="0"/>
                        <a:t>Element</a:t>
                      </a:r>
                      <a:endParaRPr lang="en-US" sz="2400" dirty="0"/>
                    </a:p>
                  </a:txBody>
                  <a:tcPr/>
                </a:tc>
                <a:tc>
                  <a:txBody>
                    <a:bodyPr/>
                    <a:lstStyle/>
                    <a:p>
                      <a:r>
                        <a:rPr lang="en-US" sz="2400" dirty="0" smtClean="0"/>
                        <a:t>‘E’</a:t>
                      </a:r>
                      <a:endParaRPr lang="en-US" sz="2400" dirty="0"/>
                    </a:p>
                  </a:txBody>
                  <a:tcPr/>
                </a:tc>
                <a:tc>
                  <a:txBody>
                    <a:bodyPr/>
                    <a:lstStyle/>
                    <a:p>
                      <a:r>
                        <a:rPr lang="en-US" sz="2400" dirty="0" smtClean="0"/>
                        <a:t>&lt;custom-directive&gt;&lt;/custom-directive&gt;</a:t>
                      </a:r>
                      <a:endParaRPr lang="en-US" sz="2400" dirty="0"/>
                    </a:p>
                  </a:txBody>
                  <a:tcPr/>
                </a:tc>
              </a:tr>
              <a:tr h="370840">
                <a:tc>
                  <a:txBody>
                    <a:bodyPr/>
                    <a:lstStyle/>
                    <a:p>
                      <a:r>
                        <a:rPr lang="en-US" sz="2400" dirty="0" smtClean="0"/>
                        <a:t>Attribute</a:t>
                      </a:r>
                      <a:endParaRPr lang="en-US" sz="2400" dirty="0"/>
                    </a:p>
                  </a:txBody>
                  <a:tcPr/>
                </a:tc>
                <a:tc>
                  <a:txBody>
                    <a:bodyPr/>
                    <a:lstStyle/>
                    <a:p>
                      <a:r>
                        <a:rPr lang="en-US" sz="2400" dirty="0" smtClean="0"/>
                        <a:t>‘A’</a:t>
                      </a:r>
                      <a:endParaRPr lang="en-US" sz="2400" dirty="0"/>
                    </a:p>
                  </a:txBody>
                  <a:tcPr/>
                </a:tc>
                <a:tc>
                  <a:txBody>
                    <a:bodyPr/>
                    <a:lstStyle/>
                    <a:p>
                      <a:r>
                        <a:rPr lang="en-US" sz="2400" dirty="0" smtClean="0"/>
                        <a:t>&lt;div</a:t>
                      </a:r>
                      <a:r>
                        <a:rPr lang="en-US" sz="2400" baseline="0" dirty="0" smtClean="0"/>
                        <a:t> custom-directive&gt;&lt;/div&gt;</a:t>
                      </a:r>
                      <a:endParaRPr lang="en-US" sz="2400" dirty="0"/>
                    </a:p>
                  </a:txBody>
                  <a:tcPr/>
                </a:tc>
              </a:tr>
              <a:tr h="370840">
                <a:tc>
                  <a:txBody>
                    <a:bodyPr/>
                    <a:lstStyle/>
                    <a:p>
                      <a:r>
                        <a:rPr lang="en-US" sz="2400" dirty="0" smtClean="0"/>
                        <a:t>Class</a:t>
                      </a:r>
                      <a:endParaRPr lang="en-US" sz="2400" dirty="0"/>
                    </a:p>
                  </a:txBody>
                  <a:tcPr/>
                </a:tc>
                <a:tc>
                  <a:txBody>
                    <a:bodyPr/>
                    <a:lstStyle/>
                    <a:p>
                      <a:r>
                        <a:rPr lang="en-US" sz="2400" dirty="0" smtClean="0"/>
                        <a:t>‘C’</a:t>
                      </a:r>
                      <a:endParaRPr lang="en-US" sz="2400" dirty="0"/>
                    </a:p>
                  </a:txBody>
                  <a:tcPr/>
                </a:tc>
                <a:tc>
                  <a:txBody>
                    <a:bodyPr/>
                    <a:lstStyle/>
                    <a:p>
                      <a:r>
                        <a:rPr lang="en-US" sz="2400" dirty="0" smtClean="0"/>
                        <a:t>&lt;div class=“custom-directive”&gt;&lt;/div&gt;</a:t>
                      </a:r>
                      <a:endParaRPr lang="en-US" sz="2400" dirty="0"/>
                    </a:p>
                  </a:txBody>
                  <a:tcPr/>
                </a:tc>
              </a:tr>
              <a:tr h="370840">
                <a:tc>
                  <a:txBody>
                    <a:bodyPr/>
                    <a:lstStyle/>
                    <a:p>
                      <a:r>
                        <a:rPr lang="en-US" sz="2400" dirty="0" smtClean="0"/>
                        <a:t>Comment</a:t>
                      </a:r>
                      <a:endParaRPr lang="en-US" sz="2400" dirty="0"/>
                    </a:p>
                  </a:txBody>
                  <a:tcPr/>
                </a:tc>
                <a:tc>
                  <a:txBody>
                    <a:bodyPr/>
                    <a:lstStyle/>
                    <a:p>
                      <a:r>
                        <a:rPr lang="en-US" sz="2400" dirty="0" smtClean="0"/>
                        <a:t>‘M’</a:t>
                      </a:r>
                      <a:endParaRPr lang="en-US" sz="2400" dirty="0"/>
                    </a:p>
                  </a:txBody>
                  <a:tcPr/>
                </a:tc>
                <a:tc>
                  <a:txBody>
                    <a:bodyPr/>
                    <a:lstStyle/>
                    <a:p>
                      <a:r>
                        <a:rPr lang="en-US" sz="2400" dirty="0" smtClean="0"/>
                        <a:t>&lt;!– directive: custom-directive</a:t>
                      </a:r>
                      <a:r>
                        <a:rPr lang="en-US" sz="2400" baseline="0" dirty="0" smtClean="0"/>
                        <a:t> --&gt;</a:t>
                      </a:r>
                      <a:endParaRPr lang="en-US" sz="2400" dirty="0"/>
                    </a:p>
                  </a:txBody>
                  <a:tcPr/>
                </a:tc>
              </a:tr>
            </a:tbl>
          </a:graphicData>
        </a:graphic>
      </p:graphicFrame>
    </p:spTree>
    <p:extLst>
      <p:ext uri="{BB962C8B-B14F-4D97-AF65-F5344CB8AC3E}">
        <p14:creationId xmlns:p14="http://schemas.microsoft.com/office/powerpoint/2010/main" val="417831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defines the program access your custom directive lies in</a:t>
            </a:r>
          </a:p>
          <a:p>
            <a:r>
              <a:rPr lang="en-US" dirty="0" smtClean="0"/>
              <a:t>value is either true or false </a:t>
            </a:r>
          </a:p>
          <a:p>
            <a:pPr lvl="1"/>
            <a:r>
              <a:rPr lang="en-US" dirty="0" smtClean="0"/>
              <a:t>default value is false</a:t>
            </a:r>
            <a:endParaRPr lang="en-US" dirty="0"/>
          </a:p>
        </p:txBody>
      </p:sp>
    </p:spTree>
    <p:extLst>
      <p:ext uri="{BB962C8B-B14F-4D97-AF65-F5344CB8AC3E}">
        <p14:creationId xmlns:p14="http://schemas.microsoft.com/office/powerpoint/2010/main" val="197821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Intern-2013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eIntern-2013Theme" id="{19588BDE-690E-4FB8-9939-874743F98AFD}" vid="{0C111F3D-5709-4C7D-B701-14207AAA201B}"/>
    </a:ext>
  </a:extLst>
</a:theme>
</file>

<file path=docProps/app.xml><?xml version="1.0" encoding="utf-8"?>
<Properties xmlns="http://schemas.openxmlformats.org/officeDocument/2006/extended-properties" xmlns:vt="http://schemas.openxmlformats.org/officeDocument/2006/docPropsVTypes">
  <Template>eIntern-2013Theme</Template>
  <TotalTime>179</TotalTime>
  <Words>292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eIntern-2013Theme</vt:lpstr>
      <vt:lpstr>angularjs:  custom directives</vt:lpstr>
      <vt:lpstr>objectives</vt:lpstr>
      <vt:lpstr>agenda</vt:lpstr>
      <vt:lpstr>what is a custom directive?</vt:lpstr>
      <vt:lpstr>how it works</vt:lpstr>
      <vt:lpstr>example</vt:lpstr>
      <vt:lpstr>restrict</vt:lpstr>
      <vt:lpstr>restrict ways</vt:lpstr>
      <vt:lpstr>scope</vt:lpstr>
      <vt:lpstr>require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custom directives</dc:title>
  <dc:creator>Aron Anderson</dc:creator>
  <cp:lastModifiedBy>Aron Anderson</cp:lastModifiedBy>
  <cp:revision>6</cp:revision>
  <dcterms:created xsi:type="dcterms:W3CDTF">2015-06-04T21:41:10Z</dcterms:created>
  <dcterms:modified xsi:type="dcterms:W3CDTF">2015-07-02T22:13:42Z</dcterms:modified>
</cp:coreProperties>
</file>