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3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  <a:effectLst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16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3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40"/>
            </a:lvl1pPr>
            <a:lvl2pPr marL="411480" indent="0">
              <a:buNone/>
              <a:defRPr sz="1440"/>
            </a:lvl2pPr>
            <a:lvl3pPr marL="822960" indent="0">
              <a:buNone/>
              <a:defRPr sz="1440"/>
            </a:lvl3pPr>
            <a:lvl4pPr marL="1234440" indent="0">
              <a:buNone/>
              <a:defRPr sz="1440"/>
            </a:lvl4pPr>
            <a:lvl5pPr marL="1645920" indent="0">
              <a:buNone/>
              <a:defRPr sz="1440"/>
            </a:lvl5pPr>
            <a:lvl6pPr marL="2057400" indent="0">
              <a:buNone/>
              <a:defRPr sz="1440"/>
            </a:lvl6pPr>
            <a:lvl7pPr marL="2468880" indent="0">
              <a:buNone/>
              <a:defRPr sz="1440"/>
            </a:lvl7pPr>
            <a:lvl8pPr marL="2880360" indent="0">
              <a:buNone/>
              <a:defRPr sz="1440"/>
            </a:lvl8pPr>
            <a:lvl9pPr marL="3291840" indent="0">
              <a:buNone/>
              <a:defRPr sz="14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4" y="5299605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3124199"/>
          </a:xfrm>
        </p:spPr>
        <p:txBody>
          <a:bodyPr anchor="ctr">
            <a:normAutofit/>
          </a:bodyPr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6"/>
            <a:ext cx="609600" cy="584776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2"/>
            <a:ext cx="609600" cy="584776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288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3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8"/>
            <a:ext cx="1600200" cy="365125"/>
          </a:xfrm>
          <a:prstGeom prst="rect">
            <a:avLst/>
          </a:prstGeom>
        </p:spPr>
        <p:txBody>
          <a:bodyPr/>
          <a:lstStyle/>
          <a:p>
            <a:fld id="{C8FE6595-E19C-49F7-BDF0-6795A9BCD4A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4" y="5883278"/>
            <a:ext cx="551167" cy="365125"/>
          </a:xfrm>
          <a:prstGeom prst="rect">
            <a:avLst/>
          </a:prstGeom>
        </p:spPr>
        <p:txBody>
          <a:bodyPr/>
          <a:lstStyle/>
          <a:p>
            <a:fld id="{DE21F3CC-FECB-43D6-887E-A46F54A2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6"/>
            <a:ext cx="609600" cy="584776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2"/>
            <a:ext cx="609600" cy="584776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288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2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0" b="1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2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9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7" y="609602"/>
            <a:ext cx="2210515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6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>
            <a:lvl1pPr>
              <a:defRPr cap="none" baseline="0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8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4" y="3308581"/>
            <a:ext cx="8686800" cy="1468800"/>
          </a:xfrm>
        </p:spPr>
        <p:txBody>
          <a:bodyPr anchor="b">
            <a:normAutofit/>
          </a:bodyPr>
          <a:lstStyle>
            <a:lvl1pPr algn="r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3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7001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3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2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5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4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3243265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3" y="609601"/>
            <a:ext cx="5943601" cy="5181600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37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52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4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40"/>
            </a:lvl1pPr>
            <a:lvl2pPr marL="411480" indent="0">
              <a:buNone/>
              <a:defRPr sz="1440"/>
            </a:lvl2pPr>
            <a:lvl3pPr marL="822960" indent="0">
              <a:buNone/>
              <a:defRPr sz="1440"/>
            </a:lvl3pPr>
            <a:lvl4pPr marL="1234440" indent="0">
              <a:buNone/>
              <a:defRPr sz="1440"/>
            </a:lvl4pPr>
            <a:lvl5pPr marL="1645920" indent="0">
              <a:buNone/>
              <a:defRPr sz="1440"/>
            </a:lvl5pPr>
            <a:lvl6pPr marL="2057400" indent="0">
              <a:buNone/>
              <a:defRPr sz="1440"/>
            </a:lvl6pPr>
            <a:lvl7pPr marL="2468880" indent="0">
              <a:buNone/>
              <a:defRPr sz="1440"/>
            </a:lvl7pPr>
            <a:lvl8pPr marL="2880360" indent="0">
              <a:buNone/>
              <a:defRPr sz="1440"/>
            </a:lvl8pPr>
            <a:lvl9pPr marL="3291840" indent="0">
              <a:buNone/>
              <a:defRPr sz="14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04933" y="5989637"/>
            <a:ext cx="51054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667001"/>
            <a:ext cx="99059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23400" y="6197603"/>
            <a:ext cx="2528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7" name="Picture 6" descr="eIntern-logo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43039" y="182883"/>
            <a:ext cx="1808748" cy="58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87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11480" rtl="0" eaLnBrk="1" latinLnBrk="0" hangingPunct="1">
        <a:spcBef>
          <a:spcPct val="0"/>
        </a:spcBef>
        <a:buNone/>
        <a:defRPr sz="2900" b="1" kern="1200" cap="all" baseline="0">
          <a:ln w="3175" cmpd="sng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6" indent="-257176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68656" indent="-257176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80136" indent="-257176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88746" indent="-154306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00226" indent="-154306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63140" indent="-205740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0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0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0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spcAft>
          <a:spcPts val="540"/>
        </a:spcAft>
        <a:buClr>
          <a:schemeClr val="accent1"/>
        </a:buClr>
        <a:buSzPct val="100000"/>
        <a:buFont typeface="Arial"/>
        <a:buChar char="•"/>
        <a:defRPr sz="10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4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filters are and how they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Filter</a:t>
            </a:r>
          </a:p>
          <a:p>
            <a:r>
              <a:rPr lang="en-US" dirty="0" smtClean="0"/>
              <a:t>Use Filter in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4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added to directives and expressions to transform data</a:t>
            </a:r>
          </a:p>
          <a:p>
            <a:r>
              <a:rPr lang="en-US" dirty="0" smtClean="0"/>
              <a:t>Use the “|” (pipe character) to express a filter</a:t>
            </a:r>
          </a:p>
          <a:p>
            <a:r>
              <a:rPr lang="en-US" dirty="0" smtClean="0"/>
              <a:t>Syntax: 					{{ expression  |  filter }} </a:t>
            </a:r>
          </a:p>
        </p:txBody>
      </p:sp>
    </p:spTree>
    <p:extLst>
      <p:ext uri="{BB962C8B-B14F-4D97-AF65-F5344CB8AC3E}">
        <p14:creationId xmlns:p14="http://schemas.microsoft.com/office/powerpoint/2010/main" val="256063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filters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139605"/>
              </p:ext>
            </p:extLst>
          </p:nvPr>
        </p:nvGraphicFramePr>
        <p:xfrm>
          <a:off x="1141413" y="2667000"/>
          <a:ext cx="990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r>
                        <a:rPr lang="en-US" baseline="0" dirty="0" smtClean="0"/>
                        <a:t> a number as currency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 a string to upper 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 a string to lower 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orders an array by an expression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 subset of elements</a:t>
                      </a:r>
                      <a:r>
                        <a:rPr lang="en-US" baseline="0" dirty="0" smtClean="0"/>
                        <a:t> from an 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limitTo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limits the array to the specific filter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94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a filter to an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“|” (pipe character) to an expression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  &lt;p&gt; The Last name is {{ </a:t>
            </a:r>
            <a:r>
              <a:rPr lang="en-US" dirty="0" err="1" smtClean="0"/>
              <a:t>lastName</a:t>
            </a:r>
            <a:r>
              <a:rPr lang="en-US" dirty="0" smtClean="0"/>
              <a:t> | uppercase }} 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7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one filter may be added to an expression</a:t>
            </a:r>
          </a:p>
          <a:p>
            <a:r>
              <a:rPr lang="en-US" dirty="0" smtClean="0"/>
              <a:t>Syntax: 		{{ expression  |  filter1  |  filter2  |  …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2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used to create subsets of the expression</a:t>
            </a:r>
          </a:p>
          <a:p>
            <a:r>
              <a:rPr lang="en-US" dirty="0" smtClean="0"/>
              <a:t>Multiple filters can be used on </a:t>
            </a:r>
            <a:r>
              <a:rPr lang="en-US" smtClean="0"/>
              <a:t>an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7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Intern-2013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ntern-2013Theme" id="{19588BDE-690E-4FB8-9939-874743F98AFD}" vid="{0C111F3D-5709-4C7D-B701-14207AAA20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eIntern-2013Theme</Template>
  <TotalTime>242</TotalTime>
  <Words>141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eIntern-2013Theme</vt:lpstr>
      <vt:lpstr>filters</vt:lpstr>
      <vt:lpstr>objectives</vt:lpstr>
      <vt:lpstr>Agenda</vt:lpstr>
      <vt:lpstr>Filter definition</vt:lpstr>
      <vt:lpstr>Example filters</vt:lpstr>
      <vt:lpstr>how to add a filter to an expression</vt:lpstr>
      <vt:lpstr>chaining filters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2</dc:title>
  <dc:creator>Aron Anderson</dc:creator>
  <cp:lastModifiedBy>Aron Anderson</cp:lastModifiedBy>
  <cp:revision>7</cp:revision>
  <dcterms:created xsi:type="dcterms:W3CDTF">2015-06-04T17:37:47Z</dcterms:created>
  <dcterms:modified xsi:type="dcterms:W3CDTF">2015-07-02T14:15:47Z</dcterms:modified>
</cp:coreProperties>
</file>