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68" r:id="rId8"/>
    <p:sldId id="263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3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  <a:effectLst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2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16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3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4" y="5299605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3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3124199"/>
          </a:xfrm>
        </p:spPr>
        <p:txBody>
          <a:bodyPr anchor="ctr">
            <a:normAutofit/>
          </a:bodyPr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6"/>
            <a:ext cx="609600" cy="584776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2"/>
            <a:ext cx="609600" cy="584776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28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3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8"/>
            <a:ext cx="1600200" cy="365125"/>
          </a:xfrm>
          <a:prstGeom prst="rect">
            <a:avLst/>
          </a:prstGeom>
        </p:spPr>
        <p:txBody>
          <a:bodyPr/>
          <a:lstStyle/>
          <a:p>
            <a:fld id="{5D6C7379-69CC-4837-9905-BEBA22830C8A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4" y="5883278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8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6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6"/>
            <a:ext cx="609600" cy="584776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2"/>
            <a:ext cx="609600" cy="584776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28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2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0" b="1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2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89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316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7" y="609602"/>
            <a:ext cx="2210515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4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>
            <a:lvl1pPr>
              <a:defRPr cap="none" baseline="0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9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4" y="3308581"/>
            <a:ext cx="8686800" cy="1468800"/>
          </a:xfrm>
        </p:spPr>
        <p:txBody>
          <a:bodyPr anchor="b">
            <a:normAutofit/>
          </a:bodyPr>
          <a:lstStyle>
            <a:lvl1pPr algn="r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3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05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7001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2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5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4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3243265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9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4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4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3" y="609601"/>
            <a:ext cx="5943601" cy="5181600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0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52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4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04933" y="5989637"/>
            <a:ext cx="51054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0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667001"/>
            <a:ext cx="99059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23400" y="6197603"/>
            <a:ext cx="2528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pic>
        <p:nvPicPr>
          <p:cNvPr id="7" name="Picture 6" descr="eIntern-logo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43039" y="182883"/>
            <a:ext cx="1808748" cy="5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8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11480" rtl="0" eaLnBrk="1" latinLnBrk="0" hangingPunct="1">
        <a:spcBef>
          <a:spcPct val="0"/>
        </a:spcBef>
        <a:buNone/>
        <a:defRPr sz="2900" b="1" kern="1200" cap="all" baseline="0">
          <a:ln w="3175" cmpd="sng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6" indent="-25717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8656" indent="-25717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80136" indent="-25717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88746" indent="-15430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00226" indent="-15430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0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0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0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0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Front End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AngularJS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http://docs.angularjs.org/guide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551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Angular.js is a JS library</a:t>
            </a:r>
          </a:p>
          <a:p>
            <a:r>
              <a:rPr lang="en-US" dirty="0" smtClean="0"/>
              <a:t>Directives are HTML attributes that bind HTML to Angular </a:t>
            </a:r>
          </a:p>
          <a:p>
            <a:r>
              <a:rPr lang="en-US" dirty="0" smtClean="0"/>
              <a:t>Expressions are used to display dynamic values</a:t>
            </a:r>
          </a:p>
          <a:p>
            <a:r>
              <a:rPr lang="en-US" dirty="0" smtClean="0"/>
              <a:t>Modules are pieces of Angular code used to define controllers and </a:t>
            </a:r>
            <a:r>
              <a:rPr lang="en-US" smtClean="0"/>
              <a:t>specify dependencies</a:t>
            </a:r>
            <a:endParaRPr lang="en-US" dirty="0" smtClean="0"/>
          </a:p>
          <a:p>
            <a:r>
              <a:rPr lang="en-US" dirty="0"/>
              <a:t>Controllers define where we add Angular application behavior through functions and values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AngularJS is</a:t>
            </a:r>
          </a:p>
          <a:p>
            <a:r>
              <a:rPr lang="en-US" dirty="0" smtClean="0"/>
              <a:t>Understand why to use AngularJS?</a:t>
            </a:r>
          </a:p>
          <a:p>
            <a:r>
              <a:rPr lang="en-US" dirty="0" smtClean="0"/>
              <a:t>Understand how Angular controls HTML</a:t>
            </a:r>
          </a:p>
          <a:p>
            <a:r>
              <a:rPr lang="en-US" dirty="0" smtClean="0"/>
              <a:t>Understand Angular models</a:t>
            </a:r>
          </a:p>
          <a:p>
            <a:r>
              <a:rPr lang="en-US" dirty="0" smtClean="0"/>
              <a:t>Understand Angular controllers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JavaScript baby!</a:t>
            </a:r>
            <a:endParaRPr lang="en-US" dirty="0" smtClean="0"/>
          </a:p>
          <a:p>
            <a:r>
              <a:rPr lang="en-US" dirty="0" smtClean="0"/>
              <a:t>way to create dynamic HTML documents</a:t>
            </a:r>
          </a:p>
          <a:p>
            <a:r>
              <a:rPr lang="en-US" dirty="0" smtClean="0"/>
              <a:t>use of data-binding to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AngularJS file or include script from CDN</a:t>
            </a:r>
          </a:p>
          <a:p>
            <a:r>
              <a:rPr lang="en-US" dirty="0"/>
              <a:t>Use </a:t>
            </a:r>
            <a:r>
              <a:rPr lang="en-US" b="1" i="1" dirty="0">
                <a:solidFill>
                  <a:srgbClr val="FFFF00"/>
                </a:solidFill>
              </a:rPr>
              <a:t>directives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to specify HTML elements to allow Angular to </a:t>
            </a:r>
            <a:r>
              <a:rPr lang="en-US" dirty="0" smtClean="0"/>
              <a:t>run or reference some JS code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FFFF00"/>
                </a:solidFill>
              </a:rPr>
              <a:t>expressions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to insert dynamic values into HTML</a:t>
            </a:r>
          </a:p>
          <a:p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FFFF00"/>
                </a:solidFill>
              </a:rPr>
              <a:t>controllers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/>
              <a:t>to specify where to add specific Angular functionality</a:t>
            </a:r>
          </a:p>
          <a:p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FFFF00"/>
                </a:solidFill>
              </a:rPr>
              <a:t>modules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/>
              <a:t>to identify an Angular application dependencies and write pieces of Angular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5" y="2667001"/>
            <a:ext cx="4820474" cy="3124201"/>
          </a:xfrm>
        </p:spPr>
        <p:txBody>
          <a:bodyPr/>
          <a:lstStyle/>
          <a:p>
            <a:r>
              <a:rPr lang="en-US" dirty="0" smtClean="0"/>
              <a:t>Allow you to insert dynamic values into a HTML document</a:t>
            </a:r>
          </a:p>
          <a:p>
            <a:endParaRPr lang="en-US" dirty="0"/>
          </a:p>
          <a:p>
            <a:r>
              <a:rPr lang="en-US" dirty="0" smtClean="0"/>
              <a:t>Numerical Operations</a:t>
            </a:r>
          </a:p>
          <a:p>
            <a:pPr lvl="1"/>
            <a:r>
              <a:rPr lang="en-US" dirty="0" smtClean="0"/>
              <a:t>{{ 4 + 6 }}   // 10</a:t>
            </a:r>
          </a:p>
          <a:p>
            <a:r>
              <a:rPr lang="en-US" dirty="0" smtClean="0"/>
              <a:t>String Operations</a:t>
            </a:r>
          </a:p>
          <a:p>
            <a:pPr lvl="1"/>
            <a:r>
              <a:rPr lang="en-US" dirty="0" smtClean="0"/>
              <a:t>{{ “good” + “bye” }}    // good bye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61889" y="2695074"/>
            <a:ext cx="5652595" cy="3481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=“angular.min.js”&gt;&lt;/script&gt;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&lt;div </a:t>
            </a:r>
            <a:r>
              <a:rPr lang="en-US" dirty="0" smtClean="0">
                <a:solidFill>
                  <a:srgbClr val="FFFF00"/>
                </a:solidFill>
              </a:rPr>
              <a:t>ng-app=“”</a:t>
            </a:r>
            <a:r>
              <a:rPr lang="en-US" dirty="0" smtClean="0"/>
              <a:t>&gt;   &lt;!– Angular </a:t>
            </a:r>
            <a:r>
              <a:rPr lang="en-US" dirty="0" err="1" smtClean="0"/>
              <a:t>Directiive</a:t>
            </a:r>
            <a:r>
              <a:rPr lang="en-US" dirty="0" smtClean="0"/>
              <a:t> --&gt;</a:t>
            </a:r>
          </a:p>
          <a:p>
            <a:r>
              <a:rPr lang="en-US" dirty="0" smtClean="0"/>
              <a:t>   &lt;p&gt;</a:t>
            </a:r>
            <a:r>
              <a:rPr lang="en-US" dirty="0" smtClean="0">
                <a:solidFill>
                  <a:srgbClr val="FFFF00"/>
                </a:solidFill>
              </a:rPr>
              <a:t>{{ 5 + 5 }}</a:t>
            </a:r>
            <a:r>
              <a:rPr lang="en-US" dirty="0" smtClean="0"/>
              <a:t>&lt;/p&gt; &lt;!– Angular Expression --&gt;</a:t>
            </a:r>
            <a:endParaRPr lang="en-US" dirty="0"/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directive is a marker on a HTML tag that tells Angular to run or reference some JavaScript code</a:t>
            </a:r>
          </a:p>
          <a:p>
            <a:r>
              <a:rPr lang="en-US" dirty="0" smtClean="0"/>
              <a:t>Use a directive to </a:t>
            </a:r>
            <a:r>
              <a:rPr lang="en-US" i="1" dirty="0" smtClean="0"/>
              <a:t>bind</a:t>
            </a:r>
            <a:r>
              <a:rPr lang="en-US" dirty="0" smtClean="0"/>
              <a:t> the behavior of an Angular application to HTML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ng-controller, ng-app, ng-bind, ng-model, ng-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&lt;div ng-controller=“</a:t>
            </a:r>
            <a:r>
              <a:rPr lang="en-US" dirty="0" err="1" smtClean="0"/>
              <a:t>StoreController</a:t>
            </a:r>
            <a:r>
              <a:rPr lang="en-US" dirty="0"/>
              <a:t> </a:t>
            </a:r>
            <a:r>
              <a:rPr lang="en-US" dirty="0" smtClean="0"/>
              <a:t>as store”&gt;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…</a:t>
            </a:r>
          </a:p>
          <a:p>
            <a:pPr marL="457200" lvl="1" indent="0">
              <a:buNone/>
            </a:pPr>
            <a:r>
              <a:rPr lang="en-US" dirty="0" smtClean="0"/>
              <a:t>   &lt;/div&gt;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(cont’d)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109456"/>
              </p:ext>
            </p:extLst>
          </p:nvPr>
        </p:nvGraphicFramePr>
        <p:xfrm>
          <a:off x="1141414" y="2008632"/>
          <a:ext cx="9906000" cy="437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Directive</a:t>
                      </a:r>
                      <a:endParaRPr lang="en-US" dirty="0"/>
                    </a:p>
                  </a:txBody>
                  <a:tcPr marL="88518" marR="885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 marL="88518" marR="885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ng-controller </a:t>
                      </a:r>
                    </a:p>
                  </a:txBody>
                  <a:tcPr marL="88518" marR="885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Angular controller that</a:t>
                      </a:r>
                      <a:r>
                        <a:rPr lang="en-US" baseline="0" dirty="0" smtClean="0"/>
                        <a:t> will be used on this element</a:t>
                      </a:r>
                      <a:endParaRPr lang="en-US" dirty="0"/>
                    </a:p>
                  </a:txBody>
                  <a:tcPr marL="88518" marR="885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ng-show/ng-hide</a:t>
                      </a:r>
                      <a:endParaRPr lang="en-US" dirty="0"/>
                    </a:p>
                  </a:txBody>
                  <a:tcPr marL="88518" marR="885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Display/Hide this element based on Angular property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marL="88518" marR="885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ng-repeat</a:t>
                      </a:r>
                      <a:endParaRPr lang="en-US" dirty="0"/>
                    </a:p>
                  </a:txBody>
                  <a:tcPr marL="88518" marR="885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r>
                        <a:rPr lang="en-US" baseline="0" dirty="0" smtClean="0"/>
                        <a:t> over an Angular collection (array)</a:t>
                      </a:r>
                    </a:p>
                    <a:p>
                      <a:r>
                        <a:rPr lang="en-US" baseline="0" dirty="0" smtClean="0"/>
                        <a:t>&lt;div ng-repeat=“products in </a:t>
                      </a:r>
                      <a:r>
                        <a:rPr lang="en-US" baseline="0" dirty="0" err="1" smtClean="0"/>
                        <a:t>store.products</a:t>
                      </a:r>
                      <a:r>
                        <a:rPr lang="en-US" baseline="0" dirty="0" smtClean="0"/>
                        <a:t>”&gt;</a:t>
                      </a:r>
                    </a:p>
                    <a:p>
                      <a:r>
                        <a:rPr lang="en-US" baseline="0" dirty="0" smtClean="0"/>
                        <a:t>…</a:t>
                      </a:r>
                    </a:p>
                    <a:p>
                      <a:r>
                        <a:rPr lang="en-US" baseline="0" dirty="0" smtClean="0"/>
                        <a:t>&lt;/div&gt;</a:t>
                      </a:r>
                      <a:endParaRPr lang="en-US" dirty="0"/>
                    </a:p>
                  </a:txBody>
                  <a:tcPr marL="88518" marR="885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ng-app</a:t>
                      </a:r>
                      <a:endParaRPr lang="en-US" dirty="0"/>
                    </a:p>
                  </a:txBody>
                  <a:tcPr marL="88518" marR="885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an</a:t>
                      </a:r>
                      <a:r>
                        <a:rPr lang="en-US" baseline="0" dirty="0" smtClean="0"/>
                        <a:t> Angular module that will control this element (needed to add Angular to HTML)</a:t>
                      </a:r>
                      <a:endParaRPr lang="en-US" dirty="0"/>
                    </a:p>
                  </a:txBody>
                  <a:tcPr marL="88518" marR="885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ng-model</a:t>
                      </a:r>
                      <a:endParaRPr lang="en-US" dirty="0"/>
                    </a:p>
                  </a:txBody>
                  <a:tcPr marL="88518" marR="885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binds the value of the input field</a:t>
                      </a:r>
                      <a:r>
                        <a:rPr lang="en-US" baseline="0" dirty="0" smtClean="0"/>
                        <a:t> to the Angular variable name</a:t>
                      </a:r>
                      <a:endParaRPr lang="en-US" dirty="0"/>
                    </a:p>
                  </a:txBody>
                  <a:tcPr marL="88518" marR="885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ng-bind</a:t>
                      </a:r>
                      <a:endParaRPr lang="en-US" dirty="0"/>
                    </a:p>
                  </a:txBody>
                  <a:tcPr marL="88518" marR="885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binds the </a:t>
                      </a:r>
                      <a:r>
                        <a:rPr lang="en-US" dirty="0" err="1" smtClean="0"/>
                        <a:t>innerHTML</a:t>
                      </a:r>
                      <a:r>
                        <a:rPr lang="en-US" dirty="0" smtClean="0"/>
                        <a:t> of the &lt;p&gt; element to the Angular variable value</a:t>
                      </a:r>
                      <a:endParaRPr lang="en-US" dirty="0"/>
                    </a:p>
                  </a:txBody>
                  <a:tcPr marL="88518" marR="885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6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we write pieces of an Angular application</a:t>
            </a:r>
          </a:p>
          <a:p>
            <a:r>
              <a:rPr lang="en-US" dirty="0" smtClean="0"/>
              <a:t>holds dependencies for our app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>
                <a:solidFill>
                  <a:srgbClr val="FFFF00"/>
                </a:solidFill>
              </a:rPr>
              <a:t>angular</a:t>
            </a:r>
            <a:r>
              <a:rPr lang="en-US" dirty="0" err="1" smtClean="0"/>
              <a:t>.module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FFFF00"/>
                </a:solidFill>
              </a:rPr>
              <a:t>store</a:t>
            </a:r>
            <a:r>
              <a:rPr lang="en-US" dirty="0" smtClean="0"/>
              <a:t>’, [ ] );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141414" y="5438276"/>
            <a:ext cx="2277979" cy="1010653"/>
          </a:xfrm>
          <a:prstGeom prst="wedgeRoundRectCallout">
            <a:avLst>
              <a:gd name="adj1" fmla="val 37386"/>
              <a:gd name="adj2" fmla="val -759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70249" y="5438276"/>
            <a:ext cx="2277979" cy="1010653"/>
          </a:xfrm>
          <a:prstGeom prst="wedgeRoundRectCallout">
            <a:avLst>
              <a:gd name="adj1" fmla="val -10847"/>
              <a:gd name="adj2" fmla="val -85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name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435482" y="3218448"/>
            <a:ext cx="2277979" cy="1010653"/>
          </a:xfrm>
          <a:prstGeom prst="wedgeRoundRectCallout">
            <a:avLst>
              <a:gd name="adj1" fmla="val -159952"/>
              <a:gd name="adj2" fmla="val 96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where we define application behavior by defining functions and values</a:t>
            </a:r>
          </a:p>
          <a:p>
            <a:r>
              <a:rPr lang="en-US" dirty="0" smtClean="0"/>
              <a:t>Should be capital-cased and include the word ‘Controller’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StoreContoller</a:t>
            </a:r>
            <a:endParaRPr lang="en-US" dirty="0" smtClean="0"/>
          </a:p>
          <a:p>
            <a:r>
              <a:rPr lang="en-US" dirty="0" smtClean="0"/>
              <a:t>Scope is based on element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Intern-2013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ntern-2013Theme" id="{19588BDE-690E-4FB8-9939-874743F98AFD}" vid="{0C111F3D-5709-4C7D-B701-14207AAA20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eIntern-2013Theme</Template>
  <TotalTime>934</TotalTime>
  <Words>447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eIntern-2013Theme</vt:lpstr>
      <vt:lpstr>AngularJS</vt:lpstr>
      <vt:lpstr>Objectives</vt:lpstr>
      <vt:lpstr>What is AngularJS</vt:lpstr>
      <vt:lpstr>Using AngularJS</vt:lpstr>
      <vt:lpstr>Expressions</vt:lpstr>
      <vt:lpstr>Directives</vt:lpstr>
      <vt:lpstr>Directives (cont’d)</vt:lpstr>
      <vt:lpstr>Modules</vt:lpstr>
      <vt:lpstr>Controllers</vt:lpstr>
      <vt:lpstr>AngularJS API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Aron Anderson</dc:creator>
  <cp:lastModifiedBy>Aron Anderson</cp:lastModifiedBy>
  <cp:revision>26</cp:revision>
  <dcterms:created xsi:type="dcterms:W3CDTF">2015-05-27T15:24:42Z</dcterms:created>
  <dcterms:modified xsi:type="dcterms:W3CDTF">2015-07-02T22:13:29Z</dcterms:modified>
</cp:coreProperties>
</file>